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379" r:id="rId3"/>
    <p:sldId id="381" r:id="rId4"/>
    <p:sldId id="387" r:id="rId5"/>
    <p:sldId id="389" r:id="rId6"/>
    <p:sldId id="390" r:id="rId7"/>
    <p:sldId id="380" r:id="rId8"/>
    <p:sldId id="394" r:id="rId9"/>
    <p:sldId id="391" r:id="rId10"/>
    <p:sldId id="392" r:id="rId11"/>
    <p:sldId id="401" r:id="rId12"/>
    <p:sldId id="402" r:id="rId13"/>
    <p:sldId id="400" r:id="rId14"/>
    <p:sldId id="399" r:id="rId15"/>
    <p:sldId id="403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F073B5-13FC-45A3-9DEA-DAF768A63FBA}" v="3" dt="2025-11-27T14:17:14.441"/>
    <p1510:client id="{D41053B1-8531-4FDE-8E0D-21610B10A607}" v="9" dt="2025-11-26T18:00:23.839"/>
    <p1510:client id="{FE942808-9B29-4524-A0F2-1E800361DC26}" v="288" dt="2025-11-27T14:04:40.6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14" autoAdjust="0"/>
  </p:normalViewPr>
  <p:slideViewPr>
    <p:cSldViewPr snapToGrid="0">
      <p:cViewPr varScale="1">
        <p:scale>
          <a:sx n="88" d="100"/>
          <a:sy n="88" d="100"/>
        </p:scale>
        <p:origin x="288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aoya Sun" userId="2f795157-da1f-46f1-896e-2ed2cadd1252" providerId="ADAL" clId="{723C015D-0263-4034-AFF3-A8862CFFF0EA}"/>
    <pc:docChg chg="undo custSel modSld replTag">
      <pc:chgData name="Xiaoya Sun" userId="2f795157-da1f-46f1-896e-2ed2cadd1252" providerId="ADAL" clId="{723C015D-0263-4034-AFF3-A8862CFFF0EA}" dt="2025-11-23T16:30:43.415" v="179"/>
      <pc:docMkLst>
        <pc:docMk/>
      </pc:docMkLst>
      <pc:sldChg chg="modSp mod">
        <pc:chgData name="Xiaoya Sun" userId="2f795157-da1f-46f1-896e-2ed2cadd1252" providerId="ADAL" clId="{723C015D-0263-4034-AFF3-A8862CFFF0EA}" dt="2025-11-22T07:57:51.035" v="6" actId="14100"/>
        <pc:sldMkLst>
          <pc:docMk/>
          <pc:sldMk cId="819476024" sldId="257"/>
        </pc:sldMkLst>
        <pc:picChg chg="mod">
          <ac:chgData name="Xiaoya Sun" userId="2f795157-da1f-46f1-896e-2ed2cadd1252" providerId="ADAL" clId="{723C015D-0263-4034-AFF3-A8862CFFF0EA}" dt="2025-11-22T07:57:51.035" v="6" actId="14100"/>
          <ac:picMkLst>
            <pc:docMk/>
            <pc:sldMk cId="819476024" sldId="257"/>
            <ac:picMk id="2" creationId="{782C5D34-F028-F9AB-D3A9-BFF418C343A5}"/>
          </ac:picMkLst>
        </pc:picChg>
      </pc:sldChg>
      <pc:sldChg chg="addSp delSp modSp mod">
        <pc:chgData name="Xiaoya Sun" userId="2f795157-da1f-46f1-896e-2ed2cadd1252" providerId="ADAL" clId="{723C015D-0263-4034-AFF3-A8862CFFF0EA}" dt="2025-11-22T08:01:48.634" v="48"/>
        <pc:sldMkLst>
          <pc:docMk/>
          <pc:sldMk cId="4153238368" sldId="379"/>
        </pc:sldMkLst>
        <pc:spChg chg="mod">
          <ac:chgData name="Xiaoya Sun" userId="2f795157-da1f-46f1-896e-2ed2cadd1252" providerId="ADAL" clId="{723C015D-0263-4034-AFF3-A8862CFFF0EA}" dt="2025-11-22T08:01:28.131" v="45"/>
          <ac:spMkLst>
            <pc:docMk/>
            <pc:sldMk cId="4153238368" sldId="379"/>
            <ac:spMk id="7" creationId="{FDDD1A2C-8D8D-1109-2251-188C61CC1395}"/>
          </ac:spMkLst>
        </pc:spChg>
        <pc:spChg chg="del topLvl">
          <ac:chgData name="Xiaoya Sun" userId="2f795157-da1f-46f1-896e-2ed2cadd1252" providerId="ADAL" clId="{723C015D-0263-4034-AFF3-A8862CFFF0EA}" dt="2025-11-22T08:00:42.581" v="41" actId="478"/>
          <ac:spMkLst>
            <pc:docMk/>
            <pc:sldMk cId="4153238368" sldId="379"/>
            <ac:spMk id="9" creationId="{E3559444-3544-08BF-638C-B35DE9C1B306}"/>
          </ac:spMkLst>
        </pc:spChg>
        <pc:spChg chg="add mod">
          <ac:chgData name="Xiaoya Sun" userId="2f795157-da1f-46f1-896e-2ed2cadd1252" providerId="ADAL" clId="{723C015D-0263-4034-AFF3-A8862CFFF0EA}" dt="2025-11-22T08:01:48.634" v="48"/>
          <ac:spMkLst>
            <pc:docMk/>
            <pc:sldMk cId="4153238368" sldId="379"/>
            <ac:spMk id="12" creationId="{66469223-9E0C-2A5E-CD03-B99FEFEFDFF2}"/>
          </ac:spMkLst>
        </pc:spChg>
        <pc:spChg chg="add mod">
          <ac:chgData name="Xiaoya Sun" userId="2f795157-da1f-46f1-896e-2ed2cadd1252" providerId="ADAL" clId="{723C015D-0263-4034-AFF3-A8862CFFF0EA}" dt="2025-11-22T08:01:48.634" v="48"/>
          <ac:spMkLst>
            <pc:docMk/>
            <pc:sldMk cId="4153238368" sldId="379"/>
            <ac:spMk id="14" creationId="{153421B0-537D-1741-BC14-4836B3B37518}"/>
          </ac:spMkLst>
        </pc:spChg>
        <pc:spChg chg="add mod">
          <ac:chgData name="Xiaoya Sun" userId="2f795157-da1f-46f1-896e-2ed2cadd1252" providerId="ADAL" clId="{723C015D-0263-4034-AFF3-A8862CFFF0EA}" dt="2025-11-22T08:01:48.634" v="48"/>
          <ac:spMkLst>
            <pc:docMk/>
            <pc:sldMk cId="4153238368" sldId="379"/>
            <ac:spMk id="15" creationId="{5726C379-5102-E1C0-2FDB-AA4529806F6E}"/>
          </ac:spMkLst>
        </pc:spChg>
        <pc:grpChg chg="add del mod">
          <ac:chgData name="Xiaoya Sun" userId="2f795157-da1f-46f1-896e-2ed2cadd1252" providerId="ADAL" clId="{723C015D-0263-4034-AFF3-A8862CFFF0EA}" dt="2025-11-22T08:01:29.840" v="46"/>
          <ac:grpSpMkLst>
            <pc:docMk/>
            <pc:sldMk cId="4153238368" sldId="379"/>
            <ac:grpSpMk id="3" creationId="{258EB707-82AF-DA33-FD31-823203D94899}"/>
          </ac:grpSpMkLst>
        </pc:grpChg>
        <pc:grpChg chg="del">
          <ac:chgData name="Xiaoya Sun" userId="2f795157-da1f-46f1-896e-2ed2cadd1252" providerId="ADAL" clId="{723C015D-0263-4034-AFF3-A8862CFFF0EA}" dt="2025-11-22T08:00:42.581" v="41" actId="478"/>
          <ac:grpSpMkLst>
            <pc:docMk/>
            <pc:sldMk cId="4153238368" sldId="379"/>
            <ac:grpSpMk id="10" creationId="{10247FF1-068B-5C34-4DDA-71ED206F467C}"/>
          </ac:grpSpMkLst>
        </pc:grpChg>
        <pc:picChg chg="mod">
          <ac:chgData name="Xiaoya Sun" userId="2f795157-da1f-46f1-896e-2ed2cadd1252" providerId="ADAL" clId="{723C015D-0263-4034-AFF3-A8862CFFF0EA}" dt="2025-11-22T08:01:28.131" v="45"/>
          <ac:picMkLst>
            <pc:docMk/>
            <pc:sldMk cId="4153238368" sldId="379"/>
            <ac:picMk id="6" creationId="{897B6505-A2EE-6B3A-F0FC-774E996DAFC8}"/>
          </ac:picMkLst>
        </pc:picChg>
        <pc:picChg chg="del topLvl">
          <ac:chgData name="Xiaoya Sun" userId="2f795157-da1f-46f1-896e-2ed2cadd1252" providerId="ADAL" clId="{723C015D-0263-4034-AFF3-A8862CFFF0EA}" dt="2025-11-22T08:00:44.175" v="42" actId="478"/>
          <ac:picMkLst>
            <pc:docMk/>
            <pc:sldMk cId="4153238368" sldId="379"/>
            <ac:picMk id="8" creationId="{DD15FAEF-B8CD-7517-486E-55792F8845EF}"/>
          </ac:picMkLst>
        </pc:picChg>
        <pc:picChg chg="add mod">
          <ac:chgData name="Xiaoya Sun" userId="2f795157-da1f-46f1-896e-2ed2cadd1252" providerId="ADAL" clId="{723C015D-0263-4034-AFF3-A8862CFFF0EA}" dt="2025-11-22T08:01:48.634" v="48"/>
          <ac:picMkLst>
            <pc:docMk/>
            <pc:sldMk cId="4153238368" sldId="379"/>
            <ac:picMk id="13" creationId="{84F0BF68-643D-2AAE-AD44-1ACBA711943B}"/>
          </ac:picMkLst>
        </pc:picChg>
      </pc:sldChg>
      <pc:sldChg chg="addSp delSp modSp mod">
        <pc:chgData name="Xiaoya Sun" userId="2f795157-da1f-46f1-896e-2ed2cadd1252" providerId="ADAL" clId="{723C015D-0263-4034-AFF3-A8862CFFF0EA}" dt="2025-11-22T08:03:10.616" v="65"/>
        <pc:sldMkLst>
          <pc:docMk/>
          <pc:sldMk cId="649595955" sldId="380"/>
        </pc:sldMkLst>
        <pc:spChg chg="del topLvl">
          <ac:chgData name="Xiaoya Sun" userId="2f795157-da1f-46f1-896e-2ed2cadd1252" providerId="ADAL" clId="{723C015D-0263-4034-AFF3-A8862CFFF0EA}" dt="2025-11-22T08:03:08.417" v="63" actId="478"/>
          <ac:spMkLst>
            <pc:docMk/>
            <pc:sldMk cId="649595955" sldId="380"/>
            <ac:spMk id="6" creationId="{26A5C7A3-8EA9-15D2-9C56-5269E5C83121}"/>
          </ac:spMkLst>
        </pc:spChg>
        <pc:spChg chg="add mod">
          <ac:chgData name="Xiaoya Sun" userId="2f795157-da1f-46f1-896e-2ed2cadd1252" providerId="ADAL" clId="{723C015D-0263-4034-AFF3-A8862CFFF0EA}" dt="2025-11-22T08:03:10.616" v="65"/>
          <ac:spMkLst>
            <pc:docMk/>
            <pc:sldMk cId="649595955" sldId="380"/>
            <ac:spMk id="8" creationId="{753C0822-51B8-96F5-9863-D9A81D938B11}"/>
          </ac:spMkLst>
        </pc:spChg>
        <pc:spChg chg="add mod">
          <ac:chgData name="Xiaoya Sun" userId="2f795157-da1f-46f1-896e-2ed2cadd1252" providerId="ADAL" clId="{723C015D-0263-4034-AFF3-A8862CFFF0EA}" dt="2025-11-22T08:03:10.616" v="65"/>
          <ac:spMkLst>
            <pc:docMk/>
            <pc:sldMk cId="649595955" sldId="380"/>
            <ac:spMk id="9" creationId="{9C0EDD45-080B-039A-C842-68227A7D6486}"/>
          </ac:spMkLst>
        </pc:spChg>
        <pc:grpChg chg="del">
          <ac:chgData name="Xiaoya Sun" userId="2f795157-da1f-46f1-896e-2ed2cadd1252" providerId="ADAL" clId="{723C015D-0263-4034-AFF3-A8862CFFF0EA}" dt="2025-11-22T08:03:08.417" v="63" actId="478"/>
          <ac:grpSpMkLst>
            <pc:docMk/>
            <pc:sldMk cId="649595955" sldId="380"/>
            <ac:grpSpMk id="2" creationId="{1A584123-537B-3801-2DE8-94C29003C7A7}"/>
          </ac:grpSpMkLst>
        </pc:grpChg>
        <pc:picChg chg="del topLvl">
          <ac:chgData name="Xiaoya Sun" userId="2f795157-da1f-46f1-896e-2ed2cadd1252" providerId="ADAL" clId="{723C015D-0263-4034-AFF3-A8862CFFF0EA}" dt="2025-11-22T08:03:10.328" v="64" actId="478"/>
          <ac:picMkLst>
            <pc:docMk/>
            <pc:sldMk cId="649595955" sldId="380"/>
            <ac:picMk id="3" creationId="{42B2E4DC-F9C1-0228-319E-7C4430FA8FF5}"/>
          </ac:picMkLst>
        </pc:picChg>
        <pc:picChg chg="add mod">
          <ac:chgData name="Xiaoya Sun" userId="2f795157-da1f-46f1-896e-2ed2cadd1252" providerId="ADAL" clId="{723C015D-0263-4034-AFF3-A8862CFFF0EA}" dt="2025-11-22T08:03:10.616" v="65"/>
          <ac:picMkLst>
            <pc:docMk/>
            <pc:sldMk cId="649595955" sldId="380"/>
            <ac:picMk id="7" creationId="{4802A2F5-49BE-39C5-9E21-0EC0E03B8D17}"/>
          </ac:picMkLst>
        </pc:picChg>
      </pc:sldChg>
      <pc:sldChg chg="addSp delSp modSp mod">
        <pc:chgData name="Xiaoya Sun" userId="2f795157-da1f-46f1-896e-2ed2cadd1252" providerId="ADAL" clId="{723C015D-0263-4034-AFF3-A8862CFFF0EA}" dt="2025-11-22T08:01:52.518" v="50"/>
        <pc:sldMkLst>
          <pc:docMk/>
          <pc:sldMk cId="1585401209" sldId="381"/>
        </pc:sldMkLst>
        <pc:spChg chg="add del mod">
          <ac:chgData name="Xiaoya Sun" userId="2f795157-da1f-46f1-896e-2ed2cadd1252" providerId="ADAL" clId="{723C015D-0263-4034-AFF3-A8862CFFF0EA}" dt="2025-11-22T08:00:37.478" v="40"/>
          <ac:spMkLst>
            <pc:docMk/>
            <pc:sldMk cId="1585401209" sldId="381"/>
            <ac:spMk id="2" creationId="{4E021791-7A4B-BF0C-EB12-3809F6F6DA1A}"/>
          </ac:spMkLst>
        </pc:spChg>
        <pc:spChg chg="add mod">
          <ac:chgData name="Xiaoya Sun" userId="2f795157-da1f-46f1-896e-2ed2cadd1252" providerId="ADAL" clId="{723C015D-0263-4034-AFF3-A8862CFFF0EA}" dt="2025-11-22T08:01:52.518" v="50"/>
          <ac:spMkLst>
            <pc:docMk/>
            <pc:sldMk cId="1585401209" sldId="381"/>
            <ac:spMk id="3" creationId="{D5D34502-9DB4-CAD6-6786-BA325AA7794B}"/>
          </ac:spMkLst>
        </pc:spChg>
        <pc:spChg chg="add mod">
          <ac:chgData name="Xiaoya Sun" userId="2f795157-da1f-46f1-896e-2ed2cadd1252" providerId="ADAL" clId="{723C015D-0263-4034-AFF3-A8862CFFF0EA}" dt="2025-11-22T08:01:52.518" v="50"/>
          <ac:spMkLst>
            <pc:docMk/>
            <pc:sldMk cId="1585401209" sldId="381"/>
            <ac:spMk id="9" creationId="{697F3930-5DFB-4370-22CC-2D1D1DB2F348}"/>
          </ac:spMkLst>
        </pc:spChg>
        <pc:spChg chg="add mod">
          <ac:chgData name="Xiaoya Sun" userId="2f795157-da1f-46f1-896e-2ed2cadd1252" providerId="ADAL" clId="{723C015D-0263-4034-AFF3-A8862CFFF0EA}" dt="2025-11-22T08:01:52.518" v="50"/>
          <ac:spMkLst>
            <pc:docMk/>
            <pc:sldMk cId="1585401209" sldId="381"/>
            <ac:spMk id="10" creationId="{55E26F86-4874-6E7F-418E-A9B1DF6D7FEE}"/>
          </ac:spMkLst>
        </pc:spChg>
        <pc:grpChg chg="del">
          <ac:chgData name="Xiaoya Sun" userId="2f795157-da1f-46f1-896e-2ed2cadd1252" providerId="ADAL" clId="{723C015D-0263-4034-AFF3-A8862CFFF0EA}" dt="2025-11-22T08:01:52.176" v="49" actId="478"/>
          <ac:grpSpMkLst>
            <pc:docMk/>
            <pc:sldMk cId="1585401209" sldId="381"/>
            <ac:grpSpMk id="4" creationId="{9DCCA1D3-D3B4-1F0D-1A14-B7DC2DACF420}"/>
          </ac:grpSpMkLst>
        </pc:grpChg>
        <pc:picChg chg="add mod">
          <ac:chgData name="Xiaoya Sun" userId="2f795157-da1f-46f1-896e-2ed2cadd1252" providerId="ADAL" clId="{723C015D-0263-4034-AFF3-A8862CFFF0EA}" dt="2025-11-22T08:01:52.518" v="50"/>
          <ac:picMkLst>
            <pc:docMk/>
            <pc:sldMk cId="1585401209" sldId="381"/>
            <ac:picMk id="8" creationId="{15B157AD-64A7-8C70-A17E-8D2D7919836D}"/>
          </ac:picMkLst>
        </pc:picChg>
      </pc:sldChg>
      <pc:sldChg chg="addSp delSp modSp mod">
        <pc:chgData name="Xiaoya Sun" userId="2f795157-da1f-46f1-896e-2ed2cadd1252" providerId="ADAL" clId="{723C015D-0263-4034-AFF3-A8862CFFF0EA}" dt="2025-11-22T08:01:42.792" v="47" actId="165"/>
        <pc:sldMkLst>
          <pc:docMk/>
          <pc:sldMk cId="2382521810" sldId="387"/>
        </pc:sldMkLst>
        <pc:spChg chg="mod ord">
          <ac:chgData name="Xiaoya Sun" userId="2f795157-da1f-46f1-896e-2ed2cadd1252" providerId="ADAL" clId="{723C015D-0263-4034-AFF3-A8862CFFF0EA}" dt="2025-11-22T08:00:20.195" v="38" actId="1076"/>
          <ac:spMkLst>
            <pc:docMk/>
            <pc:sldMk cId="2382521810" sldId="387"/>
            <ac:spMk id="3" creationId="{2E2E24CE-3BBD-2665-27B6-E9E454E41A1A}"/>
          </ac:spMkLst>
        </pc:spChg>
        <pc:spChg chg="mod topLvl">
          <ac:chgData name="Xiaoya Sun" userId="2f795157-da1f-46f1-896e-2ed2cadd1252" providerId="ADAL" clId="{723C015D-0263-4034-AFF3-A8862CFFF0EA}" dt="2025-11-22T08:01:42.792" v="47" actId="165"/>
          <ac:spMkLst>
            <pc:docMk/>
            <pc:sldMk cId="2382521810" sldId="387"/>
            <ac:spMk id="10" creationId="{6322183F-D73F-83E7-4C42-33BF8C2A650C}"/>
          </ac:spMkLst>
        </pc:spChg>
        <pc:grpChg chg="del">
          <ac:chgData name="Xiaoya Sun" userId="2f795157-da1f-46f1-896e-2ed2cadd1252" providerId="ADAL" clId="{723C015D-0263-4034-AFF3-A8862CFFF0EA}" dt="2025-11-22T08:01:13.523" v="43" actId="165"/>
          <ac:grpSpMkLst>
            <pc:docMk/>
            <pc:sldMk cId="2382521810" sldId="387"/>
            <ac:grpSpMk id="8" creationId="{2272D084-011D-C02F-320D-E7ABA27375AA}"/>
          </ac:grpSpMkLst>
        </pc:grpChg>
        <pc:grpChg chg="add del mod">
          <ac:chgData name="Xiaoya Sun" userId="2f795157-da1f-46f1-896e-2ed2cadd1252" providerId="ADAL" clId="{723C015D-0263-4034-AFF3-A8862CFFF0EA}" dt="2025-11-22T08:01:42.792" v="47" actId="165"/>
          <ac:grpSpMkLst>
            <pc:docMk/>
            <pc:sldMk cId="2382521810" sldId="387"/>
            <ac:grpSpMk id="11" creationId="{A548FFE5-2B72-F22A-3EBC-7996377D4135}"/>
          </ac:grpSpMkLst>
        </pc:grpChg>
        <pc:picChg chg="mod">
          <ac:chgData name="Xiaoya Sun" userId="2f795157-da1f-46f1-896e-2ed2cadd1252" providerId="ADAL" clId="{723C015D-0263-4034-AFF3-A8862CFFF0EA}" dt="2025-11-22T07:59:16.747" v="9" actId="14100"/>
          <ac:picMkLst>
            <pc:docMk/>
            <pc:sldMk cId="2382521810" sldId="387"/>
            <ac:picMk id="7" creationId="{F022C0CF-AD55-E319-70BC-C553706BD79E}"/>
          </ac:picMkLst>
        </pc:picChg>
        <pc:picChg chg="mod topLvl">
          <ac:chgData name="Xiaoya Sun" userId="2f795157-da1f-46f1-896e-2ed2cadd1252" providerId="ADAL" clId="{723C015D-0263-4034-AFF3-A8862CFFF0EA}" dt="2025-11-22T08:01:42.792" v="47" actId="165"/>
          <ac:picMkLst>
            <pc:docMk/>
            <pc:sldMk cId="2382521810" sldId="387"/>
            <ac:picMk id="9" creationId="{7947E796-D8FD-D7FA-C28B-2D4EC9AB695D}"/>
          </ac:picMkLst>
        </pc:picChg>
      </pc:sldChg>
      <pc:sldChg chg="addSp delSp modSp mod">
        <pc:chgData name="Xiaoya Sun" userId="2f795157-da1f-46f1-896e-2ed2cadd1252" providerId="ADAL" clId="{723C015D-0263-4034-AFF3-A8862CFFF0EA}" dt="2025-11-22T08:03:36.747" v="75"/>
        <pc:sldMkLst>
          <pc:docMk/>
          <pc:sldMk cId="1391294517" sldId="388"/>
        </pc:sldMkLst>
        <pc:spChg chg="add mod">
          <ac:chgData name="Xiaoya Sun" userId="2f795157-da1f-46f1-896e-2ed2cadd1252" providerId="ADAL" clId="{723C015D-0263-4034-AFF3-A8862CFFF0EA}" dt="2025-11-22T08:03:36.747" v="75"/>
          <ac:spMkLst>
            <pc:docMk/>
            <pc:sldMk cId="1391294517" sldId="388"/>
            <ac:spMk id="9" creationId="{4D0C09E6-5E5A-1851-1D87-5CCFE81B9D64}"/>
          </ac:spMkLst>
        </pc:spChg>
        <pc:spChg chg="add mod">
          <ac:chgData name="Xiaoya Sun" userId="2f795157-da1f-46f1-896e-2ed2cadd1252" providerId="ADAL" clId="{723C015D-0263-4034-AFF3-A8862CFFF0EA}" dt="2025-11-22T08:03:36.747" v="75"/>
          <ac:spMkLst>
            <pc:docMk/>
            <pc:sldMk cId="1391294517" sldId="388"/>
            <ac:spMk id="10" creationId="{8C4F5910-DAA5-35A9-7CDC-4345C42757C0}"/>
          </ac:spMkLst>
        </pc:spChg>
        <pc:grpChg chg="del">
          <ac:chgData name="Xiaoya Sun" userId="2f795157-da1f-46f1-896e-2ed2cadd1252" providerId="ADAL" clId="{723C015D-0263-4034-AFF3-A8862CFFF0EA}" dt="2025-11-22T08:03:36.394" v="74" actId="478"/>
          <ac:grpSpMkLst>
            <pc:docMk/>
            <pc:sldMk cId="1391294517" sldId="388"/>
            <ac:grpSpMk id="2" creationId="{276C5EEF-5370-1DD2-1B61-25D2270BD402}"/>
          </ac:grpSpMkLst>
        </pc:grpChg>
        <pc:picChg chg="add mod">
          <ac:chgData name="Xiaoya Sun" userId="2f795157-da1f-46f1-896e-2ed2cadd1252" providerId="ADAL" clId="{723C015D-0263-4034-AFF3-A8862CFFF0EA}" dt="2025-11-22T08:03:36.747" v="75"/>
          <ac:picMkLst>
            <pc:docMk/>
            <pc:sldMk cId="1391294517" sldId="388"/>
            <ac:picMk id="8" creationId="{50949E67-9719-CE68-0854-CF2567A651F2}"/>
          </ac:picMkLst>
        </pc:picChg>
      </pc:sldChg>
      <pc:sldChg chg="addSp delSp modSp mod">
        <pc:chgData name="Xiaoya Sun" userId="2f795157-da1f-46f1-896e-2ed2cadd1252" providerId="ADAL" clId="{723C015D-0263-4034-AFF3-A8862CFFF0EA}" dt="2025-11-22T08:02:31.030" v="57" actId="478"/>
        <pc:sldMkLst>
          <pc:docMk/>
          <pc:sldMk cId="4158723889" sldId="389"/>
        </pc:sldMkLst>
        <pc:spChg chg="add del mod">
          <ac:chgData name="Xiaoya Sun" userId="2f795157-da1f-46f1-896e-2ed2cadd1252" providerId="ADAL" clId="{723C015D-0263-4034-AFF3-A8862CFFF0EA}" dt="2025-11-22T08:02:31.030" v="57" actId="478"/>
          <ac:spMkLst>
            <pc:docMk/>
            <pc:sldMk cId="4158723889" sldId="389"/>
            <ac:spMk id="15" creationId="{48A4FBB5-1417-0CC2-2346-74054E131BCF}"/>
          </ac:spMkLst>
        </pc:spChg>
        <pc:spChg chg="add mod">
          <ac:chgData name="Xiaoya Sun" userId="2f795157-da1f-46f1-896e-2ed2cadd1252" providerId="ADAL" clId="{723C015D-0263-4034-AFF3-A8862CFFF0EA}" dt="2025-11-22T08:02:00.979" v="52"/>
          <ac:spMkLst>
            <pc:docMk/>
            <pc:sldMk cId="4158723889" sldId="389"/>
            <ac:spMk id="18" creationId="{70222854-29C7-0964-E7C6-231197AAD30F}"/>
          </ac:spMkLst>
        </pc:spChg>
        <pc:spChg chg="add mod">
          <ac:chgData name="Xiaoya Sun" userId="2f795157-da1f-46f1-896e-2ed2cadd1252" providerId="ADAL" clId="{723C015D-0263-4034-AFF3-A8862CFFF0EA}" dt="2025-11-22T08:02:00.979" v="52"/>
          <ac:spMkLst>
            <pc:docMk/>
            <pc:sldMk cId="4158723889" sldId="389"/>
            <ac:spMk id="19" creationId="{5A631F2A-CE8F-AFEA-8026-F29356D2C21A}"/>
          </ac:spMkLst>
        </pc:spChg>
        <pc:grpChg chg="del">
          <ac:chgData name="Xiaoya Sun" userId="2f795157-da1f-46f1-896e-2ed2cadd1252" providerId="ADAL" clId="{723C015D-0263-4034-AFF3-A8862CFFF0EA}" dt="2025-11-22T08:02:00.743" v="51" actId="478"/>
          <ac:grpSpMkLst>
            <pc:docMk/>
            <pc:sldMk cId="4158723889" sldId="389"/>
            <ac:grpSpMk id="4" creationId="{8C11E257-C025-5577-4D8E-DFA24488D681}"/>
          </ac:grpSpMkLst>
        </pc:grpChg>
        <pc:picChg chg="mod">
          <ac:chgData name="Xiaoya Sun" userId="2f795157-da1f-46f1-896e-2ed2cadd1252" providerId="ADAL" clId="{723C015D-0263-4034-AFF3-A8862CFFF0EA}" dt="2025-11-22T07:57:19.463" v="2" actId="14100"/>
          <ac:picMkLst>
            <pc:docMk/>
            <pc:sldMk cId="4158723889" sldId="389"/>
            <ac:picMk id="7" creationId="{F022C0CF-AD55-E319-70BC-C553706BD79E}"/>
          </ac:picMkLst>
        </pc:picChg>
        <pc:picChg chg="add mod">
          <ac:chgData name="Xiaoya Sun" userId="2f795157-da1f-46f1-896e-2ed2cadd1252" providerId="ADAL" clId="{723C015D-0263-4034-AFF3-A8862CFFF0EA}" dt="2025-11-22T08:02:00.979" v="52"/>
          <ac:picMkLst>
            <pc:docMk/>
            <pc:sldMk cId="4158723889" sldId="389"/>
            <ac:picMk id="17" creationId="{FB8D0A43-3952-D5D9-A6EE-64C0F3513121}"/>
          </ac:picMkLst>
        </pc:picChg>
      </pc:sldChg>
      <pc:sldChg chg="addSp delSp modSp mod">
        <pc:chgData name="Xiaoya Sun" userId="2f795157-da1f-46f1-896e-2ed2cadd1252" providerId="ADAL" clId="{723C015D-0263-4034-AFF3-A8862CFFF0EA}" dt="2025-11-22T08:02:58.936" v="62" actId="478"/>
        <pc:sldMkLst>
          <pc:docMk/>
          <pc:sldMk cId="2519336144" sldId="390"/>
        </pc:sldMkLst>
        <pc:spChg chg="add del mod">
          <ac:chgData name="Xiaoya Sun" userId="2f795157-da1f-46f1-896e-2ed2cadd1252" providerId="ADAL" clId="{723C015D-0263-4034-AFF3-A8862CFFF0EA}" dt="2025-11-22T08:02:58.936" v="62" actId="478"/>
          <ac:spMkLst>
            <pc:docMk/>
            <pc:sldMk cId="2519336144" sldId="390"/>
            <ac:spMk id="15" creationId="{85D7B6DD-8AD3-1D44-CBB0-C2E1B002960A}"/>
          </ac:spMkLst>
        </pc:spChg>
        <pc:spChg chg="add mod">
          <ac:chgData name="Xiaoya Sun" userId="2f795157-da1f-46f1-896e-2ed2cadd1252" providerId="ADAL" clId="{723C015D-0263-4034-AFF3-A8862CFFF0EA}" dt="2025-11-22T08:02:48.921" v="61"/>
          <ac:spMkLst>
            <pc:docMk/>
            <pc:sldMk cId="2519336144" sldId="390"/>
            <ac:spMk id="17" creationId="{0FD9AFBB-DFC3-13F4-A03F-F73229BD7CBC}"/>
          </ac:spMkLst>
        </pc:spChg>
        <pc:spChg chg="add mod">
          <ac:chgData name="Xiaoya Sun" userId="2f795157-da1f-46f1-896e-2ed2cadd1252" providerId="ADAL" clId="{723C015D-0263-4034-AFF3-A8862CFFF0EA}" dt="2025-11-22T08:02:48.921" v="61"/>
          <ac:spMkLst>
            <pc:docMk/>
            <pc:sldMk cId="2519336144" sldId="390"/>
            <ac:spMk id="18" creationId="{1418735D-AE28-692C-B8B0-78D9283DCD25}"/>
          </ac:spMkLst>
        </pc:spChg>
        <pc:grpChg chg="del">
          <ac:chgData name="Xiaoya Sun" userId="2f795157-da1f-46f1-896e-2ed2cadd1252" providerId="ADAL" clId="{723C015D-0263-4034-AFF3-A8862CFFF0EA}" dt="2025-11-22T08:02:48.657" v="60" actId="478"/>
          <ac:grpSpMkLst>
            <pc:docMk/>
            <pc:sldMk cId="2519336144" sldId="390"/>
            <ac:grpSpMk id="12" creationId="{E2F73E06-5D00-CCC6-16D9-FCADBC58738D}"/>
          </ac:grpSpMkLst>
        </pc:grpChg>
        <pc:picChg chg="add mod">
          <ac:chgData name="Xiaoya Sun" userId="2f795157-da1f-46f1-896e-2ed2cadd1252" providerId="ADAL" clId="{723C015D-0263-4034-AFF3-A8862CFFF0EA}" dt="2025-11-22T08:02:48.921" v="61"/>
          <ac:picMkLst>
            <pc:docMk/>
            <pc:sldMk cId="2519336144" sldId="390"/>
            <ac:picMk id="16" creationId="{C3ED0C03-7DFD-7E73-17B4-18ACEC2B8685}"/>
          </ac:picMkLst>
        </pc:picChg>
      </pc:sldChg>
      <pc:sldChg chg="addSp delSp modSp mod">
        <pc:chgData name="Xiaoya Sun" userId="2f795157-da1f-46f1-896e-2ed2cadd1252" providerId="ADAL" clId="{723C015D-0263-4034-AFF3-A8862CFFF0EA}" dt="2025-11-22T09:45:26.421" v="110" actId="1038"/>
        <pc:sldMkLst>
          <pc:docMk/>
          <pc:sldMk cId="1783488744" sldId="391"/>
        </pc:sldMkLst>
        <pc:spChg chg="mod">
          <ac:chgData name="Xiaoya Sun" userId="2f795157-da1f-46f1-896e-2ed2cadd1252" providerId="ADAL" clId="{723C015D-0263-4034-AFF3-A8862CFFF0EA}" dt="2025-11-22T09:44:04.040" v="96" actId="1037"/>
          <ac:spMkLst>
            <pc:docMk/>
            <pc:sldMk cId="1783488744" sldId="391"/>
            <ac:spMk id="3" creationId="{6CEF90EC-DEC4-1D48-3D86-2DC98083D663}"/>
          </ac:spMkLst>
        </pc:spChg>
        <pc:spChg chg="add mod">
          <ac:chgData name="Xiaoya Sun" userId="2f795157-da1f-46f1-896e-2ed2cadd1252" providerId="ADAL" clId="{723C015D-0263-4034-AFF3-A8862CFFF0EA}" dt="2025-11-22T08:03:15.248" v="67"/>
          <ac:spMkLst>
            <pc:docMk/>
            <pc:sldMk cId="1783488744" sldId="391"/>
            <ac:spMk id="10" creationId="{D54B5685-430D-54C7-2F83-641ECAFF41F8}"/>
          </ac:spMkLst>
        </pc:spChg>
        <pc:spChg chg="add mod">
          <ac:chgData name="Xiaoya Sun" userId="2f795157-da1f-46f1-896e-2ed2cadd1252" providerId="ADAL" clId="{723C015D-0263-4034-AFF3-A8862CFFF0EA}" dt="2025-11-22T08:03:15.248" v="67"/>
          <ac:spMkLst>
            <pc:docMk/>
            <pc:sldMk cId="1783488744" sldId="391"/>
            <ac:spMk id="11" creationId="{6CDA7836-6345-93C4-6172-E89AC379977D}"/>
          </ac:spMkLst>
        </pc:spChg>
        <pc:grpChg chg="del">
          <ac:chgData name="Xiaoya Sun" userId="2f795157-da1f-46f1-896e-2ed2cadd1252" providerId="ADAL" clId="{723C015D-0263-4034-AFF3-A8862CFFF0EA}" dt="2025-11-22T08:03:14.932" v="66" actId="478"/>
          <ac:grpSpMkLst>
            <pc:docMk/>
            <pc:sldMk cId="1783488744" sldId="391"/>
            <ac:grpSpMk id="2" creationId="{1BBD2098-218D-A368-C203-8C1302DB9E71}"/>
          </ac:grpSpMkLst>
        </pc:grpChg>
        <pc:picChg chg="add mod">
          <ac:chgData name="Xiaoya Sun" userId="2f795157-da1f-46f1-896e-2ed2cadd1252" providerId="ADAL" clId="{723C015D-0263-4034-AFF3-A8862CFFF0EA}" dt="2025-11-22T08:03:15.248" v="67"/>
          <ac:picMkLst>
            <pc:docMk/>
            <pc:sldMk cId="1783488744" sldId="391"/>
            <ac:picMk id="9" creationId="{2EB3B5EC-38D6-08E5-7912-C808CF67FCBB}"/>
          </ac:picMkLst>
        </pc:picChg>
        <pc:cxnChg chg="mod">
          <ac:chgData name="Xiaoya Sun" userId="2f795157-da1f-46f1-896e-2ed2cadd1252" providerId="ADAL" clId="{723C015D-0263-4034-AFF3-A8862CFFF0EA}" dt="2025-11-22T09:45:26.421" v="110" actId="1038"/>
          <ac:cxnSpMkLst>
            <pc:docMk/>
            <pc:sldMk cId="1783488744" sldId="391"/>
            <ac:cxnSpMk id="6" creationId="{7796FAE1-8AF2-52D1-8F32-110C7B692B10}"/>
          </ac:cxnSpMkLst>
        </pc:cxnChg>
      </pc:sldChg>
      <pc:sldChg chg="addSp delSp modSp mod">
        <pc:chgData name="Xiaoya Sun" userId="2f795157-da1f-46f1-896e-2ed2cadd1252" providerId="ADAL" clId="{723C015D-0263-4034-AFF3-A8862CFFF0EA}" dt="2025-11-22T09:52:37.899" v="178" actId="20577"/>
        <pc:sldMkLst>
          <pc:docMk/>
          <pc:sldMk cId="1054394833" sldId="392"/>
        </pc:sldMkLst>
        <pc:spChg chg="add mod">
          <ac:chgData name="Xiaoya Sun" userId="2f795157-da1f-46f1-896e-2ed2cadd1252" providerId="ADAL" clId="{723C015D-0263-4034-AFF3-A8862CFFF0EA}" dt="2025-11-22T08:03:22.759" v="69"/>
          <ac:spMkLst>
            <pc:docMk/>
            <pc:sldMk cId="1054394833" sldId="392"/>
            <ac:spMk id="10" creationId="{E20AC618-520A-6879-4BE8-AD6E8A429312}"/>
          </ac:spMkLst>
        </pc:spChg>
        <pc:spChg chg="add mod">
          <ac:chgData name="Xiaoya Sun" userId="2f795157-da1f-46f1-896e-2ed2cadd1252" providerId="ADAL" clId="{723C015D-0263-4034-AFF3-A8862CFFF0EA}" dt="2025-11-22T08:03:22.759" v="69"/>
          <ac:spMkLst>
            <pc:docMk/>
            <pc:sldMk cId="1054394833" sldId="392"/>
            <ac:spMk id="11" creationId="{9877FE41-924A-212B-FAA4-8B260A61F8C1}"/>
          </ac:spMkLst>
        </pc:spChg>
        <pc:spChg chg="mod">
          <ac:chgData name="Xiaoya Sun" userId="2f795157-da1f-46f1-896e-2ed2cadd1252" providerId="ADAL" clId="{723C015D-0263-4034-AFF3-A8862CFFF0EA}" dt="2025-11-22T09:52:26.181" v="166" actId="1076"/>
          <ac:spMkLst>
            <pc:docMk/>
            <pc:sldMk cId="1054394833" sldId="392"/>
            <ac:spMk id="31" creationId="{AADC737F-3BA7-84FD-8BBF-93217343EF88}"/>
          </ac:spMkLst>
        </pc:spChg>
        <pc:spChg chg="mod">
          <ac:chgData name="Xiaoya Sun" userId="2f795157-da1f-46f1-896e-2ed2cadd1252" providerId="ADAL" clId="{723C015D-0263-4034-AFF3-A8862CFFF0EA}" dt="2025-11-22T09:52:37.899" v="178" actId="20577"/>
          <ac:spMkLst>
            <pc:docMk/>
            <pc:sldMk cId="1054394833" sldId="392"/>
            <ac:spMk id="33" creationId="{BDBA441A-8237-5378-13E5-221ABA970CE3}"/>
          </ac:spMkLst>
        </pc:spChg>
        <pc:spChg chg="mod">
          <ac:chgData name="Xiaoya Sun" userId="2f795157-da1f-46f1-896e-2ed2cadd1252" providerId="ADAL" clId="{723C015D-0263-4034-AFF3-A8862CFFF0EA}" dt="2025-11-22T09:50:43.861" v="111" actId="21"/>
          <ac:spMkLst>
            <pc:docMk/>
            <pc:sldMk cId="1054394833" sldId="392"/>
            <ac:spMk id="35" creationId="{FBA41186-5B5C-BC82-5F66-CFD5FA7D7E01}"/>
          </ac:spMkLst>
        </pc:spChg>
        <pc:grpChg chg="del">
          <ac:chgData name="Xiaoya Sun" userId="2f795157-da1f-46f1-896e-2ed2cadd1252" providerId="ADAL" clId="{723C015D-0263-4034-AFF3-A8862CFFF0EA}" dt="2025-11-22T08:03:22.397" v="68" actId="478"/>
          <ac:grpSpMkLst>
            <pc:docMk/>
            <pc:sldMk cId="1054394833" sldId="392"/>
            <ac:grpSpMk id="2" creationId="{162A63A0-F4E3-2253-0607-BE76737A3838}"/>
          </ac:grpSpMkLst>
        </pc:grpChg>
        <pc:picChg chg="mod">
          <ac:chgData name="Xiaoya Sun" userId="2f795157-da1f-46f1-896e-2ed2cadd1252" providerId="ADAL" clId="{723C015D-0263-4034-AFF3-A8862CFFF0EA}" dt="2025-11-22T09:51:44.264" v="155" actId="1076"/>
          <ac:picMkLst>
            <pc:docMk/>
            <pc:sldMk cId="1054394833" sldId="392"/>
            <ac:picMk id="5" creationId="{15EECC02-CE04-72DE-A78A-D0C654BED23D}"/>
          </ac:picMkLst>
        </pc:picChg>
        <pc:picChg chg="mod ord">
          <ac:chgData name="Xiaoya Sun" userId="2f795157-da1f-46f1-896e-2ed2cadd1252" providerId="ADAL" clId="{723C015D-0263-4034-AFF3-A8862CFFF0EA}" dt="2025-11-22T09:52:32.563" v="169" actId="1076"/>
          <ac:picMkLst>
            <pc:docMk/>
            <pc:sldMk cId="1054394833" sldId="392"/>
            <ac:picMk id="6" creationId="{8B9C214F-1FEC-E096-0A5A-2AD6B2E92A96}"/>
          </ac:picMkLst>
        </pc:picChg>
        <pc:picChg chg="add mod">
          <ac:chgData name="Xiaoya Sun" userId="2f795157-da1f-46f1-896e-2ed2cadd1252" providerId="ADAL" clId="{723C015D-0263-4034-AFF3-A8862CFFF0EA}" dt="2025-11-22T08:03:22.759" v="69"/>
          <ac:picMkLst>
            <pc:docMk/>
            <pc:sldMk cId="1054394833" sldId="392"/>
            <ac:picMk id="9" creationId="{19B5D240-5269-C775-79C2-7851220AD6A2}"/>
          </ac:picMkLst>
        </pc:picChg>
        <pc:picChg chg="add mod">
          <ac:chgData name="Xiaoya Sun" userId="2f795157-da1f-46f1-896e-2ed2cadd1252" providerId="ADAL" clId="{723C015D-0263-4034-AFF3-A8862CFFF0EA}" dt="2025-11-22T09:51:25.697" v="130" actId="1036"/>
          <ac:picMkLst>
            <pc:docMk/>
            <pc:sldMk cId="1054394833" sldId="392"/>
            <ac:picMk id="13" creationId="{BF77B02A-959A-43F6-1E53-78FF779CAE4D}"/>
          </ac:picMkLst>
        </pc:picChg>
        <pc:picChg chg="add mod">
          <ac:chgData name="Xiaoya Sun" userId="2f795157-da1f-46f1-896e-2ed2cadd1252" providerId="ADAL" clId="{723C015D-0263-4034-AFF3-A8862CFFF0EA}" dt="2025-11-22T09:51:50.865" v="157" actId="1076"/>
          <ac:picMkLst>
            <pc:docMk/>
            <pc:sldMk cId="1054394833" sldId="392"/>
            <ac:picMk id="14" creationId="{3FCD705C-2022-BC20-CFD9-0C7E4FB34ADF}"/>
          </ac:picMkLst>
        </pc:picChg>
      </pc:sldChg>
      <pc:sldChg chg="addSp delSp modSp mod">
        <pc:chgData name="Xiaoya Sun" userId="2f795157-da1f-46f1-896e-2ed2cadd1252" providerId="ADAL" clId="{723C015D-0263-4034-AFF3-A8862CFFF0EA}" dt="2025-11-22T08:02:38.828" v="59" actId="14100"/>
        <pc:sldMkLst>
          <pc:docMk/>
          <pc:sldMk cId="3454028691" sldId="394"/>
        </pc:sldMkLst>
        <pc:spChg chg="add del mod">
          <ac:chgData name="Xiaoya Sun" userId="2f795157-da1f-46f1-896e-2ed2cadd1252" providerId="ADAL" clId="{723C015D-0263-4034-AFF3-A8862CFFF0EA}" dt="2025-11-22T08:02:35.454" v="58" actId="478"/>
          <ac:spMkLst>
            <pc:docMk/>
            <pc:sldMk cId="3454028691" sldId="394"/>
            <ac:spMk id="13" creationId="{6C86F940-125B-40B5-3D98-AB3D0F6E252F}"/>
          </ac:spMkLst>
        </pc:spChg>
        <pc:spChg chg="add mod">
          <ac:chgData name="Xiaoya Sun" userId="2f795157-da1f-46f1-896e-2ed2cadd1252" providerId="ADAL" clId="{723C015D-0263-4034-AFF3-A8862CFFF0EA}" dt="2025-11-22T08:02:06.665" v="54"/>
          <ac:spMkLst>
            <pc:docMk/>
            <pc:sldMk cId="3454028691" sldId="394"/>
            <ac:spMk id="15" creationId="{F0E50450-6E47-F32C-65A2-B1163F48C96E}"/>
          </ac:spMkLst>
        </pc:spChg>
        <pc:spChg chg="add mod">
          <ac:chgData name="Xiaoya Sun" userId="2f795157-da1f-46f1-896e-2ed2cadd1252" providerId="ADAL" clId="{723C015D-0263-4034-AFF3-A8862CFFF0EA}" dt="2025-11-22T08:02:06.665" v="54"/>
          <ac:spMkLst>
            <pc:docMk/>
            <pc:sldMk cId="3454028691" sldId="394"/>
            <ac:spMk id="16" creationId="{DA3413FC-52CF-C59D-DBE8-98BBC893372B}"/>
          </ac:spMkLst>
        </pc:spChg>
        <pc:grpChg chg="del">
          <ac:chgData name="Xiaoya Sun" userId="2f795157-da1f-46f1-896e-2ed2cadd1252" providerId="ADAL" clId="{723C015D-0263-4034-AFF3-A8862CFFF0EA}" dt="2025-11-22T08:02:06.282" v="53" actId="478"/>
          <ac:grpSpMkLst>
            <pc:docMk/>
            <pc:sldMk cId="3454028691" sldId="394"/>
            <ac:grpSpMk id="8" creationId="{C657E984-181A-B18A-7232-4E003F9891F4}"/>
          </ac:grpSpMkLst>
        </pc:grpChg>
        <pc:picChg chg="mod">
          <ac:chgData name="Xiaoya Sun" userId="2f795157-da1f-46f1-896e-2ed2cadd1252" providerId="ADAL" clId="{723C015D-0263-4034-AFF3-A8862CFFF0EA}" dt="2025-11-22T08:02:38.828" v="59" actId="14100"/>
          <ac:picMkLst>
            <pc:docMk/>
            <pc:sldMk cId="3454028691" sldId="394"/>
            <ac:picMk id="7" creationId="{F022C0CF-AD55-E319-70BC-C553706BD79E}"/>
          </ac:picMkLst>
        </pc:picChg>
        <pc:picChg chg="add mod">
          <ac:chgData name="Xiaoya Sun" userId="2f795157-da1f-46f1-896e-2ed2cadd1252" providerId="ADAL" clId="{723C015D-0263-4034-AFF3-A8862CFFF0EA}" dt="2025-11-22T08:02:06.665" v="54"/>
          <ac:picMkLst>
            <pc:docMk/>
            <pc:sldMk cId="3454028691" sldId="394"/>
            <ac:picMk id="14" creationId="{62E044FE-EB1D-B464-1DF0-813DB0132323}"/>
          </ac:picMkLst>
        </pc:picChg>
      </pc:sldChg>
      <pc:sldChg chg="addSp delSp modSp mod">
        <pc:chgData name="Xiaoya Sun" userId="2f795157-da1f-46f1-896e-2ed2cadd1252" providerId="ADAL" clId="{723C015D-0263-4034-AFF3-A8862CFFF0EA}" dt="2025-11-22T08:03:30.585" v="73"/>
        <pc:sldMkLst>
          <pc:docMk/>
          <pc:sldMk cId="2690897131" sldId="396"/>
        </pc:sldMkLst>
        <pc:spChg chg="add mod">
          <ac:chgData name="Xiaoya Sun" userId="2f795157-da1f-46f1-896e-2ed2cadd1252" providerId="ADAL" clId="{723C015D-0263-4034-AFF3-A8862CFFF0EA}" dt="2025-11-22T08:03:30.585" v="73"/>
          <ac:spMkLst>
            <pc:docMk/>
            <pc:sldMk cId="2690897131" sldId="396"/>
            <ac:spMk id="8" creationId="{6B61634A-123C-7D9A-DACD-49648D50FBA6}"/>
          </ac:spMkLst>
        </pc:spChg>
        <pc:spChg chg="add mod">
          <ac:chgData name="Xiaoya Sun" userId="2f795157-da1f-46f1-896e-2ed2cadd1252" providerId="ADAL" clId="{723C015D-0263-4034-AFF3-A8862CFFF0EA}" dt="2025-11-22T08:03:30.585" v="73"/>
          <ac:spMkLst>
            <pc:docMk/>
            <pc:sldMk cId="2690897131" sldId="396"/>
            <ac:spMk id="9" creationId="{1C5D58C1-55B4-6732-6021-059C2FB8DD16}"/>
          </ac:spMkLst>
        </pc:spChg>
        <pc:grpChg chg="del">
          <ac:chgData name="Xiaoya Sun" userId="2f795157-da1f-46f1-896e-2ed2cadd1252" providerId="ADAL" clId="{723C015D-0263-4034-AFF3-A8862CFFF0EA}" dt="2025-11-22T08:03:30.325" v="72" actId="478"/>
          <ac:grpSpMkLst>
            <pc:docMk/>
            <pc:sldMk cId="2690897131" sldId="396"/>
            <ac:grpSpMk id="2" creationId="{BDB77D59-80DA-3FDD-7A5E-88BCE6AC46CF}"/>
          </ac:grpSpMkLst>
        </pc:grpChg>
        <pc:picChg chg="add mod">
          <ac:chgData name="Xiaoya Sun" userId="2f795157-da1f-46f1-896e-2ed2cadd1252" providerId="ADAL" clId="{723C015D-0263-4034-AFF3-A8862CFFF0EA}" dt="2025-11-22T08:03:30.585" v="73"/>
          <ac:picMkLst>
            <pc:docMk/>
            <pc:sldMk cId="2690897131" sldId="396"/>
            <ac:picMk id="7" creationId="{3DC4C892-3238-D5B4-76BB-5098F133CC9C}"/>
          </ac:picMkLst>
        </pc:picChg>
      </pc:sldChg>
      <pc:sldChg chg="addSp delSp modSp mod">
        <pc:chgData name="Xiaoya Sun" userId="2f795157-da1f-46f1-896e-2ed2cadd1252" providerId="ADAL" clId="{723C015D-0263-4034-AFF3-A8862CFFF0EA}" dt="2025-11-22T08:03:26.159" v="71"/>
        <pc:sldMkLst>
          <pc:docMk/>
          <pc:sldMk cId="3003790145" sldId="397"/>
        </pc:sldMkLst>
        <pc:spChg chg="add mod">
          <ac:chgData name="Xiaoya Sun" userId="2f795157-da1f-46f1-896e-2ed2cadd1252" providerId="ADAL" clId="{723C015D-0263-4034-AFF3-A8862CFFF0EA}" dt="2025-11-22T08:03:26.159" v="71"/>
          <ac:spMkLst>
            <pc:docMk/>
            <pc:sldMk cId="3003790145" sldId="397"/>
            <ac:spMk id="10" creationId="{9A223A6A-0BF0-291C-6EDF-6C7455EE9333}"/>
          </ac:spMkLst>
        </pc:spChg>
        <pc:spChg chg="add mod">
          <ac:chgData name="Xiaoya Sun" userId="2f795157-da1f-46f1-896e-2ed2cadd1252" providerId="ADAL" clId="{723C015D-0263-4034-AFF3-A8862CFFF0EA}" dt="2025-11-22T08:03:26.159" v="71"/>
          <ac:spMkLst>
            <pc:docMk/>
            <pc:sldMk cId="3003790145" sldId="397"/>
            <ac:spMk id="11" creationId="{2A828624-5E71-9B0D-11B4-111EC29E3669}"/>
          </ac:spMkLst>
        </pc:spChg>
        <pc:grpChg chg="del">
          <ac:chgData name="Xiaoya Sun" userId="2f795157-da1f-46f1-896e-2ed2cadd1252" providerId="ADAL" clId="{723C015D-0263-4034-AFF3-A8862CFFF0EA}" dt="2025-11-22T08:03:25.896" v="70" actId="478"/>
          <ac:grpSpMkLst>
            <pc:docMk/>
            <pc:sldMk cId="3003790145" sldId="397"/>
            <ac:grpSpMk id="2" creationId="{D88DD260-9276-EED9-1CF6-B05F92F2EB85}"/>
          </ac:grpSpMkLst>
        </pc:grpChg>
        <pc:picChg chg="add mod">
          <ac:chgData name="Xiaoya Sun" userId="2f795157-da1f-46f1-896e-2ed2cadd1252" providerId="ADAL" clId="{723C015D-0263-4034-AFF3-A8862CFFF0EA}" dt="2025-11-22T08:03:26.159" v="71"/>
          <ac:picMkLst>
            <pc:docMk/>
            <pc:sldMk cId="3003790145" sldId="397"/>
            <ac:picMk id="9" creationId="{1C67D742-B758-9D05-EC07-92B4C13D6EF8}"/>
          </ac:picMkLst>
        </pc:picChg>
      </pc:sldChg>
      <pc:sldChg chg="addSp delSp modSp mod">
        <pc:chgData name="Xiaoya Sun" userId="2f795157-da1f-46f1-896e-2ed2cadd1252" providerId="ADAL" clId="{723C015D-0263-4034-AFF3-A8862CFFF0EA}" dt="2025-11-22T08:03:40.121" v="77"/>
        <pc:sldMkLst>
          <pc:docMk/>
          <pc:sldMk cId="3394056590" sldId="399"/>
        </pc:sldMkLst>
        <pc:spChg chg="add mod">
          <ac:chgData name="Xiaoya Sun" userId="2f795157-da1f-46f1-896e-2ed2cadd1252" providerId="ADAL" clId="{723C015D-0263-4034-AFF3-A8862CFFF0EA}" dt="2025-11-22T08:03:40.121" v="77"/>
          <ac:spMkLst>
            <pc:docMk/>
            <pc:sldMk cId="3394056590" sldId="399"/>
            <ac:spMk id="9" creationId="{C986247B-37B9-E28D-A587-BEB8E93C40A3}"/>
          </ac:spMkLst>
        </pc:spChg>
        <pc:spChg chg="add mod">
          <ac:chgData name="Xiaoya Sun" userId="2f795157-da1f-46f1-896e-2ed2cadd1252" providerId="ADAL" clId="{723C015D-0263-4034-AFF3-A8862CFFF0EA}" dt="2025-11-22T08:03:40.121" v="77"/>
          <ac:spMkLst>
            <pc:docMk/>
            <pc:sldMk cId="3394056590" sldId="399"/>
            <ac:spMk id="10" creationId="{5A7F55EF-46BE-04DE-E253-E30F3700794D}"/>
          </ac:spMkLst>
        </pc:spChg>
        <pc:grpChg chg="del">
          <ac:chgData name="Xiaoya Sun" userId="2f795157-da1f-46f1-896e-2ed2cadd1252" providerId="ADAL" clId="{723C015D-0263-4034-AFF3-A8862CFFF0EA}" dt="2025-11-22T08:03:39.904" v="76" actId="478"/>
          <ac:grpSpMkLst>
            <pc:docMk/>
            <pc:sldMk cId="3394056590" sldId="399"/>
            <ac:grpSpMk id="2" creationId="{276C5EEF-5370-1DD2-1B61-25D2270BD402}"/>
          </ac:grpSpMkLst>
        </pc:grpChg>
        <pc:picChg chg="add mod">
          <ac:chgData name="Xiaoya Sun" userId="2f795157-da1f-46f1-896e-2ed2cadd1252" providerId="ADAL" clId="{723C015D-0263-4034-AFF3-A8862CFFF0EA}" dt="2025-11-22T08:03:40.121" v="77"/>
          <ac:picMkLst>
            <pc:docMk/>
            <pc:sldMk cId="3394056590" sldId="399"/>
            <ac:picMk id="8" creationId="{7CA5639D-B4B5-D458-74A2-C2BB27DBAA59}"/>
          </ac:picMkLst>
        </pc:picChg>
      </pc:sldChg>
    </pc:docChg>
  </pc:docChgLst>
  <pc:docChgLst>
    <pc:chgData name="Xiaoya Sun" userId="2f795157-da1f-46f1-896e-2ed2cadd1252" providerId="ADAL" clId="{FE942808-9B29-4524-A0F2-1E800361DC26}"/>
    <pc:docChg chg="undo redo custSel addSld delSld modSld sldOrd replTag">
      <pc:chgData name="Xiaoya Sun" userId="2f795157-da1f-46f1-896e-2ed2cadd1252" providerId="ADAL" clId="{FE942808-9B29-4524-A0F2-1E800361DC26}" dt="2025-11-27T14:12:13.389" v="5589" actId="1036"/>
      <pc:docMkLst>
        <pc:docMk/>
      </pc:docMkLst>
      <pc:sldChg chg="modSp mod">
        <pc:chgData name="Xiaoya Sun" userId="2f795157-da1f-46f1-896e-2ed2cadd1252" providerId="ADAL" clId="{FE942808-9B29-4524-A0F2-1E800361DC26}" dt="2025-11-27T10:25:21.943" v="416" actId="20577"/>
        <pc:sldMkLst>
          <pc:docMk/>
          <pc:sldMk cId="819476024" sldId="257"/>
        </pc:sldMkLst>
        <pc:spChg chg="mod">
          <ac:chgData name="Xiaoya Sun" userId="2f795157-da1f-46f1-896e-2ed2cadd1252" providerId="ADAL" clId="{FE942808-9B29-4524-A0F2-1E800361DC26}" dt="2025-11-27T10:25:21.943" v="416" actId="20577"/>
          <ac:spMkLst>
            <pc:docMk/>
            <pc:sldMk cId="819476024" sldId="257"/>
            <ac:spMk id="7" creationId="{00000000-0000-0000-0000-000000000000}"/>
          </ac:spMkLst>
        </pc:spChg>
      </pc:sldChg>
      <pc:sldChg chg="addSp delSp modSp mod">
        <pc:chgData name="Xiaoya Sun" userId="2f795157-da1f-46f1-896e-2ed2cadd1252" providerId="ADAL" clId="{FE942808-9B29-4524-A0F2-1E800361DC26}" dt="2025-11-27T13:38:17.104" v="5218" actId="478"/>
        <pc:sldMkLst>
          <pc:docMk/>
          <pc:sldMk cId="3631792089" sldId="287"/>
        </pc:sldMkLst>
        <pc:spChg chg="add del mod">
          <ac:chgData name="Xiaoya Sun" userId="2f795157-da1f-46f1-896e-2ed2cadd1252" providerId="ADAL" clId="{FE942808-9B29-4524-A0F2-1E800361DC26}" dt="2025-11-27T13:38:17.104" v="5218" actId="478"/>
          <ac:spMkLst>
            <pc:docMk/>
            <pc:sldMk cId="3631792089" sldId="287"/>
            <ac:spMk id="4" creationId="{3DF26BC4-D6D1-7A6D-8DEE-7A0D57E3236C}"/>
          </ac:spMkLst>
        </pc:spChg>
        <pc:spChg chg="mod">
          <ac:chgData name="Xiaoya Sun" userId="2f795157-da1f-46f1-896e-2ed2cadd1252" providerId="ADAL" clId="{FE942808-9B29-4524-A0F2-1E800361DC26}" dt="2025-11-27T13:27:59.368" v="5216" actId="1076"/>
          <ac:spMkLst>
            <pc:docMk/>
            <pc:sldMk cId="3631792089" sldId="287"/>
            <ac:spMk id="5" creationId="{A8989674-7695-4145-347C-46FFEE0A02D3}"/>
          </ac:spMkLst>
        </pc:spChg>
        <pc:spChg chg="del">
          <ac:chgData name="Xiaoya Sun" userId="2f795157-da1f-46f1-896e-2ed2cadd1252" providerId="ADAL" clId="{FE942808-9B29-4524-A0F2-1E800361DC26}" dt="2025-11-27T13:38:15.783" v="5217" actId="478"/>
          <ac:spMkLst>
            <pc:docMk/>
            <pc:sldMk cId="3631792089" sldId="287"/>
            <ac:spMk id="9" creationId="{00000000-0000-0000-0000-000000000000}"/>
          </ac:spMkLst>
        </pc:spChg>
      </pc:sldChg>
      <pc:sldChg chg="modSp mod modNotesTx">
        <pc:chgData name="Xiaoya Sun" userId="2f795157-da1f-46f1-896e-2ed2cadd1252" providerId="ADAL" clId="{FE942808-9B29-4524-A0F2-1E800361DC26}" dt="2025-11-27T09:41:37.035" v="300" actId="20577"/>
        <pc:sldMkLst>
          <pc:docMk/>
          <pc:sldMk cId="4153238368" sldId="379"/>
        </pc:sldMkLst>
        <pc:spChg chg="mod">
          <ac:chgData name="Xiaoya Sun" userId="2f795157-da1f-46f1-896e-2ed2cadd1252" providerId="ADAL" clId="{FE942808-9B29-4524-A0F2-1E800361DC26}" dt="2025-11-27T09:41:37.035" v="300" actId="20577"/>
          <ac:spMkLst>
            <pc:docMk/>
            <pc:sldMk cId="4153238368" sldId="379"/>
            <ac:spMk id="11" creationId="{B552DCF4-F801-3F37-24E5-19B05700B665}"/>
          </ac:spMkLst>
        </pc:spChg>
      </pc:sldChg>
      <pc:sldChg chg="addSp delSp modSp mod delAnim modAnim modNotesTx">
        <pc:chgData name="Xiaoya Sun" userId="2f795157-da1f-46f1-896e-2ed2cadd1252" providerId="ADAL" clId="{FE942808-9B29-4524-A0F2-1E800361DC26}" dt="2025-11-27T12:31:06.870" v="3820" actId="20577"/>
        <pc:sldMkLst>
          <pc:docMk/>
          <pc:sldMk cId="649595955" sldId="380"/>
        </pc:sldMkLst>
        <pc:spChg chg="add del mod">
          <ac:chgData name="Xiaoya Sun" userId="2f795157-da1f-46f1-896e-2ed2cadd1252" providerId="ADAL" clId="{FE942808-9B29-4524-A0F2-1E800361DC26}" dt="2025-11-27T11:22:35.581" v="1844"/>
          <ac:spMkLst>
            <pc:docMk/>
            <pc:sldMk cId="649595955" sldId="380"/>
            <ac:spMk id="2" creationId="{11171506-034B-2355-7C4A-FF3856C713EA}"/>
          </ac:spMkLst>
        </pc:spChg>
        <pc:spChg chg="add del mod">
          <ac:chgData name="Xiaoya Sun" userId="2f795157-da1f-46f1-896e-2ed2cadd1252" providerId="ADAL" clId="{FE942808-9B29-4524-A0F2-1E800361DC26}" dt="2025-11-27T12:13:51.886" v="2738" actId="113"/>
          <ac:spMkLst>
            <pc:docMk/>
            <pc:sldMk cId="649595955" sldId="380"/>
            <ac:spMk id="3" creationId="{B760E098-1CBA-12D4-A3BA-448F59A89594}"/>
          </ac:spMkLst>
        </pc:spChg>
        <pc:spChg chg="add del mod">
          <ac:chgData name="Xiaoya Sun" userId="2f795157-da1f-46f1-896e-2ed2cadd1252" providerId="ADAL" clId="{FE942808-9B29-4524-A0F2-1E800361DC26}" dt="2025-11-27T12:15:56.080" v="2765" actId="1037"/>
          <ac:spMkLst>
            <pc:docMk/>
            <pc:sldMk cId="649595955" sldId="380"/>
            <ac:spMk id="7" creationId="{000D5911-713E-57BA-390A-4E9B538B1DF1}"/>
          </ac:spMkLst>
        </pc:spChg>
        <pc:spChg chg="add del mod">
          <ac:chgData name="Xiaoya Sun" userId="2f795157-da1f-46f1-896e-2ed2cadd1252" providerId="ADAL" clId="{FE942808-9B29-4524-A0F2-1E800361DC26}" dt="2025-11-27T11:39:18.435" v="2242" actId="1035"/>
          <ac:spMkLst>
            <pc:docMk/>
            <pc:sldMk cId="649595955" sldId="380"/>
            <ac:spMk id="8" creationId="{39C6B425-6D3F-7635-D474-D10BAB6F60F5}"/>
          </ac:spMkLst>
        </pc:spChg>
        <pc:spChg chg="add del mod">
          <ac:chgData name="Xiaoya Sun" userId="2f795157-da1f-46f1-896e-2ed2cadd1252" providerId="ADAL" clId="{FE942808-9B29-4524-A0F2-1E800361DC26}" dt="2025-11-27T12:16:22.246" v="2795" actId="1037"/>
          <ac:spMkLst>
            <pc:docMk/>
            <pc:sldMk cId="649595955" sldId="380"/>
            <ac:spMk id="10" creationId="{ADD83984-F46E-313D-3F26-D26EF3122A0B}"/>
          </ac:spMkLst>
        </pc:spChg>
        <pc:spChg chg="add del mod">
          <ac:chgData name="Xiaoya Sun" userId="2f795157-da1f-46f1-896e-2ed2cadd1252" providerId="ADAL" clId="{FE942808-9B29-4524-A0F2-1E800361DC26}" dt="2025-11-27T11:36:54.031" v="2214" actId="166"/>
          <ac:spMkLst>
            <pc:docMk/>
            <pc:sldMk cId="649595955" sldId="380"/>
            <ac:spMk id="12" creationId="{504E660A-C30A-79AA-8FFA-B5E501D496C1}"/>
          </ac:spMkLst>
        </pc:spChg>
        <pc:spChg chg="add del mod">
          <ac:chgData name="Xiaoya Sun" userId="2f795157-da1f-46f1-896e-2ed2cadd1252" providerId="ADAL" clId="{FE942808-9B29-4524-A0F2-1E800361DC26}" dt="2025-11-27T11:36:54.031" v="2214" actId="166"/>
          <ac:spMkLst>
            <pc:docMk/>
            <pc:sldMk cId="649595955" sldId="380"/>
            <ac:spMk id="14" creationId="{68B82BEF-12DD-5C40-7D52-1802A8D29E69}"/>
          </ac:spMkLst>
        </pc:spChg>
        <pc:spChg chg="add del mod">
          <ac:chgData name="Xiaoya Sun" userId="2f795157-da1f-46f1-896e-2ed2cadd1252" providerId="ADAL" clId="{FE942808-9B29-4524-A0F2-1E800361DC26}" dt="2025-11-27T12:13:55.828" v="2739" actId="113"/>
          <ac:spMkLst>
            <pc:docMk/>
            <pc:sldMk cId="649595955" sldId="380"/>
            <ac:spMk id="16" creationId="{8D5CD805-342A-AD31-48E3-EC76BD658027}"/>
          </ac:spMkLst>
        </pc:spChg>
        <pc:spChg chg="add del mod">
          <ac:chgData name="Xiaoya Sun" userId="2f795157-da1f-46f1-896e-2ed2cadd1252" providerId="ADAL" clId="{FE942808-9B29-4524-A0F2-1E800361DC26}" dt="2025-11-27T11:39:27.041" v="2247" actId="1036"/>
          <ac:spMkLst>
            <pc:docMk/>
            <pc:sldMk cId="649595955" sldId="380"/>
            <ac:spMk id="17" creationId="{EE45A661-3A07-67C5-7AA0-4EF2F606F2B2}"/>
          </ac:spMkLst>
        </pc:spChg>
        <pc:spChg chg="add del mod">
          <ac:chgData name="Xiaoya Sun" userId="2f795157-da1f-46f1-896e-2ed2cadd1252" providerId="ADAL" clId="{FE942808-9B29-4524-A0F2-1E800361DC26}" dt="2025-11-27T11:36:54.031" v="2214" actId="166"/>
          <ac:spMkLst>
            <pc:docMk/>
            <pc:sldMk cId="649595955" sldId="380"/>
            <ac:spMk id="22" creationId="{E844231F-1225-3772-C297-0E2C50310A99}"/>
          </ac:spMkLst>
        </pc:spChg>
        <pc:spChg chg="add del mod">
          <ac:chgData name="Xiaoya Sun" userId="2f795157-da1f-46f1-896e-2ed2cadd1252" providerId="ADAL" clId="{FE942808-9B29-4524-A0F2-1E800361DC26}" dt="2025-11-27T11:36:54.031" v="2214" actId="166"/>
          <ac:spMkLst>
            <pc:docMk/>
            <pc:sldMk cId="649595955" sldId="380"/>
            <ac:spMk id="23" creationId="{24C988E1-CD76-96A0-1F3F-D6A057CE0B38}"/>
          </ac:spMkLst>
        </pc:spChg>
        <pc:spChg chg="add del mod">
          <ac:chgData name="Xiaoya Sun" userId="2f795157-da1f-46f1-896e-2ed2cadd1252" providerId="ADAL" clId="{FE942808-9B29-4524-A0F2-1E800361DC26}" dt="2025-11-27T11:25:35.168" v="1989" actId="478"/>
          <ac:spMkLst>
            <pc:docMk/>
            <pc:sldMk cId="649595955" sldId="380"/>
            <ac:spMk id="24" creationId="{0C6906A3-2E81-D20F-6034-B5C7BF9E9EDA}"/>
          </ac:spMkLst>
        </pc:spChg>
        <pc:spChg chg="add del mod">
          <ac:chgData name="Xiaoya Sun" userId="2f795157-da1f-46f1-896e-2ed2cadd1252" providerId="ADAL" clId="{FE942808-9B29-4524-A0F2-1E800361DC26}" dt="2025-11-27T11:24:32.951" v="1940" actId="478"/>
          <ac:spMkLst>
            <pc:docMk/>
            <pc:sldMk cId="649595955" sldId="380"/>
            <ac:spMk id="25" creationId="{5E814F49-2A8E-37C5-3355-0AD4082DCFB4}"/>
          </ac:spMkLst>
        </pc:spChg>
        <pc:spChg chg="add del mod">
          <ac:chgData name="Xiaoya Sun" userId="2f795157-da1f-46f1-896e-2ed2cadd1252" providerId="ADAL" clId="{FE942808-9B29-4524-A0F2-1E800361DC26}" dt="2025-11-27T12:17:09.341" v="2825" actId="1038"/>
          <ac:spMkLst>
            <pc:docMk/>
            <pc:sldMk cId="649595955" sldId="380"/>
            <ac:spMk id="26" creationId="{C2505FD2-AF1D-A722-714F-A45F70ADD888}"/>
          </ac:spMkLst>
        </pc:spChg>
        <pc:spChg chg="add del mod">
          <ac:chgData name="Xiaoya Sun" userId="2f795157-da1f-46f1-896e-2ed2cadd1252" providerId="ADAL" clId="{FE942808-9B29-4524-A0F2-1E800361DC26}" dt="2025-11-27T11:26:09.444" v="2082" actId="478"/>
          <ac:spMkLst>
            <pc:docMk/>
            <pc:sldMk cId="649595955" sldId="380"/>
            <ac:spMk id="28" creationId="{61BE6D64-1371-2134-32B8-E4A84C669F02}"/>
          </ac:spMkLst>
        </pc:spChg>
        <pc:spChg chg="add del mod">
          <ac:chgData name="Xiaoya Sun" userId="2f795157-da1f-46f1-896e-2ed2cadd1252" providerId="ADAL" clId="{FE942808-9B29-4524-A0F2-1E800361DC26}" dt="2025-11-27T11:58:09.709" v="2451" actId="1035"/>
          <ac:spMkLst>
            <pc:docMk/>
            <pc:sldMk cId="649595955" sldId="380"/>
            <ac:spMk id="29" creationId="{BE922039-B08E-B75A-533D-8A6A048F2869}"/>
          </ac:spMkLst>
        </pc:spChg>
        <pc:spChg chg="add del mod">
          <ac:chgData name="Xiaoya Sun" userId="2f795157-da1f-46f1-896e-2ed2cadd1252" providerId="ADAL" clId="{FE942808-9B29-4524-A0F2-1E800361DC26}" dt="2025-11-27T11:22:35.860" v="1845" actId="21"/>
          <ac:spMkLst>
            <pc:docMk/>
            <pc:sldMk cId="649595955" sldId="380"/>
            <ac:spMk id="31" creationId="{AADC737F-3BA7-84FD-8BBF-93217343EF88}"/>
          </ac:spMkLst>
        </pc:spChg>
        <pc:spChg chg="add del mod">
          <ac:chgData name="Xiaoya Sun" userId="2f795157-da1f-46f1-896e-2ed2cadd1252" providerId="ADAL" clId="{FE942808-9B29-4524-A0F2-1E800361DC26}" dt="2025-11-27T11:38:40.299" v="2225" actId="113"/>
          <ac:spMkLst>
            <pc:docMk/>
            <pc:sldMk cId="649595955" sldId="380"/>
            <ac:spMk id="32" creationId="{4E69F4E4-15C9-B1B9-DCA1-346896A62F42}"/>
          </ac:spMkLst>
        </pc:spChg>
        <pc:spChg chg="mod">
          <ac:chgData name="Xiaoya Sun" userId="2f795157-da1f-46f1-896e-2ed2cadd1252" providerId="ADAL" clId="{FE942808-9B29-4524-A0F2-1E800361DC26}" dt="2025-11-27T11:36:05.032" v="2133" actId="20577"/>
          <ac:spMkLst>
            <pc:docMk/>
            <pc:sldMk cId="649595955" sldId="380"/>
            <ac:spMk id="33" creationId="{BDBA441A-8237-5378-13E5-221ABA970CE3}"/>
          </ac:spMkLst>
        </pc:spChg>
        <pc:spChg chg="add del mod">
          <ac:chgData name="Xiaoya Sun" userId="2f795157-da1f-46f1-896e-2ed2cadd1252" providerId="ADAL" clId="{FE942808-9B29-4524-A0F2-1E800361DC26}" dt="2025-11-27T11:26:30.112" v="2095" actId="478"/>
          <ac:spMkLst>
            <pc:docMk/>
            <pc:sldMk cId="649595955" sldId="380"/>
            <ac:spMk id="37" creationId="{C89B9FD6-FE79-F640-A388-C342FD5DE690}"/>
          </ac:spMkLst>
        </pc:spChg>
        <pc:spChg chg="add del mod">
          <ac:chgData name="Xiaoya Sun" userId="2f795157-da1f-46f1-896e-2ed2cadd1252" providerId="ADAL" clId="{FE942808-9B29-4524-A0F2-1E800361DC26}" dt="2025-11-27T11:25:53.960" v="2078" actId="478"/>
          <ac:spMkLst>
            <pc:docMk/>
            <pc:sldMk cId="649595955" sldId="380"/>
            <ac:spMk id="38" creationId="{AE06AA12-A9DE-C3AB-9A30-A8B67B8686E2}"/>
          </ac:spMkLst>
        </pc:spChg>
        <pc:spChg chg="add del mod">
          <ac:chgData name="Xiaoya Sun" userId="2f795157-da1f-46f1-896e-2ed2cadd1252" providerId="ADAL" clId="{FE942808-9B29-4524-A0F2-1E800361DC26}" dt="2025-11-27T12:25:38.293" v="3516" actId="1076"/>
          <ac:spMkLst>
            <pc:docMk/>
            <pc:sldMk cId="649595955" sldId="380"/>
            <ac:spMk id="39" creationId="{AEDFC5CC-94F9-5B07-69BE-6AA2A375945A}"/>
          </ac:spMkLst>
        </pc:spChg>
        <pc:spChg chg="add del mod">
          <ac:chgData name="Xiaoya Sun" userId="2f795157-da1f-46f1-896e-2ed2cadd1252" providerId="ADAL" clId="{FE942808-9B29-4524-A0F2-1E800361DC26}" dt="2025-11-27T11:24:27.487" v="1938"/>
          <ac:spMkLst>
            <pc:docMk/>
            <pc:sldMk cId="649595955" sldId="380"/>
            <ac:spMk id="51" creationId="{2CC326D5-2DFC-DD5F-C56F-139578B2BED3}"/>
          </ac:spMkLst>
        </pc:spChg>
        <pc:spChg chg="add mod">
          <ac:chgData name="Xiaoya Sun" userId="2f795157-da1f-46f1-896e-2ed2cadd1252" providerId="ADAL" clId="{FE942808-9B29-4524-A0F2-1E800361DC26}" dt="2025-11-27T11:36:54.031" v="2214" actId="166"/>
          <ac:spMkLst>
            <pc:docMk/>
            <pc:sldMk cId="649595955" sldId="380"/>
            <ac:spMk id="52" creationId="{432A4902-10C8-847A-B5E1-5716F39EDB99}"/>
          </ac:spMkLst>
        </pc:spChg>
        <pc:spChg chg="add mod">
          <ac:chgData name="Xiaoya Sun" userId="2f795157-da1f-46f1-896e-2ed2cadd1252" providerId="ADAL" clId="{FE942808-9B29-4524-A0F2-1E800361DC26}" dt="2025-11-27T11:36:54.031" v="2214" actId="166"/>
          <ac:spMkLst>
            <pc:docMk/>
            <pc:sldMk cId="649595955" sldId="380"/>
            <ac:spMk id="53" creationId="{07472DFD-2828-DBA4-3F66-D0F99C9242E2}"/>
          </ac:spMkLst>
        </pc:spChg>
        <pc:spChg chg="add mod">
          <ac:chgData name="Xiaoya Sun" userId="2f795157-da1f-46f1-896e-2ed2cadd1252" providerId="ADAL" clId="{FE942808-9B29-4524-A0F2-1E800361DC26}" dt="2025-11-27T11:36:54.031" v="2214" actId="166"/>
          <ac:spMkLst>
            <pc:docMk/>
            <pc:sldMk cId="649595955" sldId="380"/>
            <ac:spMk id="54" creationId="{64F7807D-6AE5-A3B7-9129-375DC02C65B3}"/>
          </ac:spMkLst>
        </pc:spChg>
        <pc:spChg chg="add mod">
          <ac:chgData name="Xiaoya Sun" userId="2f795157-da1f-46f1-896e-2ed2cadd1252" providerId="ADAL" clId="{FE942808-9B29-4524-A0F2-1E800361DC26}" dt="2025-11-27T12:17:09.341" v="2825" actId="1038"/>
          <ac:spMkLst>
            <pc:docMk/>
            <pc:sldMk cId="649595955" sldId="380"/>
            <ac:spMk id="55" creationId="{0A0C6607-8613-E166-9A94-B04C92C52F75}"/>
          </ac:spMkLst>
        </pc:spChg>
        <pc:spChg chg="add mod">
          <ac:chgData name="Xiaoya Sun" userId="2f795157-da1f-46f1-896e-2ed2cadd1252" providerId="ADAL" clId="{FE942808-9B29-4524-A0F2-1E800361DC26}" dt="2025-11-27T11:36:54.031" v="2214" actId="166"/>
          <ac:spMkLst>
            <pc:docMk/>
            <pc:sldMk cId="649595955" sldId="380"/>
            <ac:spMk id="56" creationId="{A4F33F40-5985-2C06-85B5-EE6825C37C14}"/>
          </ac:spMkLst>
        </pc:spChg>
        <pc:spChg chg="add del mod">
          <ac:chgData name="Xiaoya Sun" userId="2f795157-da1f-46f1-896e-2ed2cadd1252" providerId="ADAL" clId="{FE942808-9B29-4524-A0F2-1E800361DC26}" dt="2025-11-27T11:47:56.268" v="2347" actId="21"/>
          <ac:spMkLst>
            <pc:docMk/>
            <pc:sldMk cId="649595955" sldId="380"/>
            <ac:spMk id="59" creationId="{12A15A85-C65C-E096-1B52-917E3DEBF7DB}"/>
          </ac:spMkLst>
        </pc:spChg>
        <pc:graphicFrameChg chg="del mod">
          <ac:chgData name="Xiaoya Sun" userId="2f795157-da1f-46f1-896e-2ed2cadd1252" providerId="ADAL" clId="{FE942808-9B29-4524-A0F2-1E800361DC26}" dt="2025-11-27T12:17:17.426" v="2826" actId="478"/>
          <ac:graphicFrameMkLst>
            <pc:docMk/>
            <pc:sldMk cId="649595955" sldId="380"/>
            <ac:graphicFrameMk id="4" creationId="{A4C5AC7A-B831-425C-AC0B-8632DF87C222}"/>
          </ac:graphicFrameMkLst>
        </pc:graphicFrameChg>
        <pc:picChg chg="mod">
          <ac:chgData name="Xiaoya Sun" userId="2f795157-da1f-46f1-896e-2ed2cadd1252" providerId="ADAL" clId="{FE942808-9B29-4524-A0F2-1E800361DC26}" dt="2025-11-27T11:23:32.039" v="1848" actId="1076"/>
          <ac:picMkLst>
            <pc:docMk/>
            <pc:sldMk cId="649595955" sldId="380"/>
            <ac:picMk id="5" creationId="{15EECC02-CE04-72DE-A78A-D0C654BED23D}"/>
          </ac:picMkLst>
        </pc:picChg>
        <pc:picChg chg="add del">
          <ac:chgData name="Xiaoya Sun" userId="2f795157-da1f-46f1-896e-2ed2cadd1252" providerId="ADAL" clId="{FE942808-9B29-4524-A0F2-1E800361DC26}" dt="2025-11-27T11:22:35.211" v="1843" actId="478"/>
          <ac:picMkLst>
            <pc:docMk/>
            <pc:sldMk cId="649595955" sldId="380"/>
            <ac:picMk id="30" creationId="{C2A0378C-210A-FB78-6418-9B1BAD3D006A}"/>
          </ac:picMkLst>
        </pc:picChg>
        <pc:picChg chg="add del mod">
          <ac:chgData name="Xiaoya Sun" userId="2f795157-da1f-46f1-896e-2ed2cadd1252" providerId="ADAL" clId="{FE942808-9B29-4524-A0F2-1E800361DC26}" dt="2025-11-27T12:25:34.788" v="3515" actId="1076"/>
          <ac:picMkLst>
            <pc:docMk/>
            <pc:sldMk cId="649595955" sldId="380"/>
            <ac:picMk id="34" creationId="{207EE330-F324-7B6E-6760-2C4623063675}"/>
          </ac:picMkLst>
        </pc:picChg>
        <pc:picChg chg="add del mod">
          <ac:chgData name="Xiaoya Sun" userId="2f795157-da1f-46f1-896e-2ed2cadd1252" providerId="ADAL" clId="{FE942808-9B29-4524-A0F2-1E800361DC26}" dt="2025-11-27T11:36:54.031" v="2214" actId="166"/>
          <ac:picMkLst>
            <pc:docMk/>
            <pc:sldMk cId="649595955" sldId="380"/>
            <ac:picMk id="36" creationId="{BD7BBED2-9F24-3D9D-6598-815F6893E6DE}"/>
          </ac:picMkLst>
        </pc:picChg>
        <pc:picChg chg="add del mod">
          <ac:chgData name="Xiaoya Sun" userId="2f795157-da1f-46f1-896e-2ed2cadd1252" providerId="ADAL" clId="{FE942808-9B29-4524-A0F2-1E800361DC26}" dt="2025-11-27T11:48:22.828" v="2355" actId="478"/>
          <ac:picMkLst>
            <pc:docMk/>
            <pc:sldMk cId="649595955" sldId="380"/>
            <ac:picMk id="40" creationId="{621A87A0-A4BD-9D30-E0AA-20251DE0E09F}"/>
          </ac:picMkLst>
        </pc:picChg>
        <pc:picChg chg="add mod">
          <ac:chgData name="Xiaoya Sun" userId="2f795157-da1f-46f1-896e-2ed2cadd1252" providerId="ADAL" clId="{FE942808-9B29-4524-A0F2-1E800361DC26}" dt="2025-11-27T11:35:57.182" v="2114" actId="1035"/>
          <ac:picMkLst>
            <pc:docMk/>
            <pc:sldMk cId="649595955" sldId="380"/>
            <ac:picMk id="57" creationId="{9E0F7CF1-B018-E068-BA1D-84878B052646}"/>
          </ac:picMkLst>
        </pc:picChg>
        <pc:picChg chg="add mod">
          <ac:chgData name="Xiaoya Sun" userId="2f795157-da1f-46f1-896e-2ed2cadd1252" providerId="ADAL" clId="{FE942808-9B29-4524-A0F2-1E800361DC26}" dt="2025-11-27T11:36:17.864" v="2140" actId="14100"/>
          <ac:picMkLst>
            <pc:docMk/>
            <pc:sldMk cId="649595955" sldId="380"/>
            <ac:picMk id="58" creationId="{72461B99-E108-DF75-5252-7DEFBCCE7AF1}"/>
          </ac:picMkLst>
        </pc:picChg>
        <pc:picChg chg="add mod ord">
          <ac:chgData name="Xiaoya Sun" userId="2f795157-da1f-46f1-896e-2ed2cadd1252" providerId="ADAL" clId="{FE942808-9B29-4524-A0F2-1E800361DC26}" dt="2025-11-27T11:48:37.543" v="2380" actId="1035"/>
          <ac:picMkLst>
            <pc:docMk/>
            <pc:sldMk cId="649595955" sldId="380"/>
            <ac:picMk id="61" creationId="{5FB0CC03-5D2C-935F-59FE-CEA432B5A66C}"/>
          </ac:picMkLst>
        </pc:picChg>
        <pc:cxnChg chg="add del mod">
          <ac:chgData name="Xiaoya Sun" userId="2f795157-da1f-46f1-896e-2ed2cadd1252" providerId="ADAL" clId="{FE942808-9B29-4524-A0F2-1E800361DC26}" dt="2025-11-27T12:15:56.080" v="2765" actId="1037"/>
          <ac:cxnSpMkLst>
            <pc:docMk/>
            <pc:sldMk cId="649595955" sldId="380"/>
            <ac:cxnSpMk id="6" creationId="{A2EA3D52-2C92-778D-06AA-2ABC032EF0AC}"/>
          </ac:cxnSpMkLst>
        </pc:cxnChg>
        <pc:cxnChg chg="add del mod">
          <ac:chgData name="Xiaoya Sun" userId="2f795157-da1f-46f1-896e-2ed2cadd1252" providerId="ADAL" clId="{FE942808-9B29-4524-A0F2-1E800361DC26}" dt="2025-11-27T12:16:06.316" v="2778" actId="1035"/>
          <ac:cxnSpMkLst>
            <pc:docMk/>
            <pc:sldMk cId="649595955" sldId="380"/>
            <ac:cxnSpMk id="9" creationId="{2802A472-84BC-E9CA-ADDB-60380D6A85C4}"/>
          </ac:cxnSpMkLst>
        </pc:cxnChg>
        <pc:cxnChg chg="add del mod">
          <ac:chgData name="Xiaoya Sun" userId="2f795157-da1f-46f1-896e-2ed2cadd1252" providerId="ADAL" clId="{FE942808-9B29-4524-A0F2-1E800361DC26}" dt="2025-11-27T11:36:54.031" v="2214" actId="166"/>
          <ac:cxnSpMkLst>
            <pc:docMk/>
            <pc:sldMk cId="649595955" sldId="380"/>
            <ac:cxnSpMk id="11" creationId="{A0059538-89D7-BB3B-807D-ABF39619CB6F}"/>
          </ac:cxnSpMkLst>
        </pc:cxnChg>
        <pc:cxnChg chg="add del mod">
          <ac:chgData name="Xiaoya Sun" userId="2f795157-da1f-46f1-896e-2ed2cadd1252" providerId="ADAL" clId="{FE942808-9B29-4524-A0F2-1E800361DC26}" dt="2025-11-27T11:36:54.031" v="2214" actId="166"/>
          <ac:cxnSpMkLst>
            <pc:docMk/>
            <pc:sldMk cId="649595955" sldId="380"/>
            <ac:cxnSpMk id="13" creationId="{9806DDF8-A0AE-4B4E-6512-9268495C01BE}"/>
          </ac:cxnSpMkLst>
        </pc:cxnChg>
        <pc:cxnChg chg="add del mod">
          <ac:chgData name="Xiaoya Sun" userId="2f795157-da1f-46f1-896e-2ed2cadd1252" providerId="ADAL" clId="{FE942808-9B29-4524-A0F2-1E800361DC26}" dt="2025-11-27T12:15:36.777" v="2742" actId="478"/>
          <ac:cxnSpMkLst>
            <pc:docMk/>
            <pc:sldMk cId="649595955" sldId="380"/>
            <ac:cxnSpMk id="15" creationId="{DFAD194B-8AC9-EE4B-5BC6-B30A98FEF012}"/>
          </ac:cxnSpMkLst>
        </pc:cxnChg>
        <pc:cxnChg chg="add del mod">
          <ac:chgData name="Xiaoya Sun" userId="2f795157-da1f-46f1-896e-2ed2cadd1252" providerId="ADAL" clId="{FE942808-9B29-4524-A0F2-1E800361DC26}" dt="2025-11-27T11:36:54.031" v="2214" actId="166"/>
          <ac:cxnSpMkLst>
            <pc:docMk/>
            <pc:sldMk cId="649595955" sldId="380"/>
            <ac:cxnSpMk id="18" creationId="{034D7D13-9A68-698E-60C9-1926500CC748}"/>
          </ac:cxnSpMkLst>
        </pc:cxnChg>
        <pc:cxnChg chg="add del mod">
          <ac:chgData name="Xiaoya Sun" userId="2f795157-da1f-46f1-896e-2ed2cadd1252" providerId="ADAL" clId="{FE942808-9B29-4524-A0F2-1E800361DC26}" dt="2025-11-27T12:15:41.677" v="2754" actId="478"/>
          <ac:cxnSpMkLst>
            <pc:docMk/>
            <pc:sldMk cId="649595955" sldId="380"/>
            <ac:cxnSpMk id="19" creationId="{AA1850A7-52E2-2931-674A-AD4CF673B735}"/>
          </ac:cxnSpMkLst>
        </pc:cxnChg>
        <pc:cxnChg chg="add del mod">
          <ac:chgData name="Xiaoya Sun" userId="2f795157-da1f-46f1-896e-2ed2cadd1252" providerId="ADAL" clId="{FE942808-9B29-4524-A0F2-1E800361DC26}" dt="2025-11-27T12:17:29.168" v="2828" actId="14100"/>
          <ac:cxnSpMkLst>
            <pc:docMk/>
            <pc:sldMk cId="649595955" sldId="380"/>
            <ac:cxnSpMk id="20" creationId="{CFCFD97A-3AB4-6DE5-36DE-8B6DE4CE1A3B}"/>
          </ac:cxnSpMkLst>
        </pc:cxnChg>
        <pc:cxnChg chg="add del mod">
          <ac:chgData name="Xiaoya Sun" userId="2f795157-da1f-46f1-896e-2ed2cadd1252" providerId="ADAL" clId="{FE942808-9B29-4524-A0F2-1E800361DC26}" dt="2025-11-27T12:17:00.870" v="2797" actId="14100"/>
          <ac:cxnSpMkLst>
            <pc:docMk/>
            <pc:sldMk cId="649595955" sldId="380"/>
            <ac:cxnSpMk id="21" creationId="{DCA7D647-5553-568A-87A8-E353D73B7B5D}"/>
          </ac:cxnSpMkLst>
        </pc:cxnChg>
        <pc:cxnChg chg="add del mod">
          <ac:chgData name="Xiaoya Sun" userId="2f795157-da1f-46f1-896e-2ed2cadd1252" providerId="ADAL" clId="{FE942808-9B29-4524-A0F2-1E800361DC26}" dt="2025-11-27T11:36:54.031" v="2214" actId="166"/>
          <ac:cxnSpMkLst>
            <pc:docMk/>
            <pc:sldMk cId="649595955" sldId="380"/>
            <ac:cxnSpMk id="27" creationId="{40AB4632-9BD8-5ABB-F772-3F5C8E0DC0A6}"/>
          </ac:cxnSpMkLst>
        </pc:cxnChg>
      </pc:sldChg>
      <pc:sldChg chg="modSp mod modNotesTx">
        <pc:chgData name="Xiaoya Sun" userId="2f795157-da1f-46f1-896e-2ed2cadd1252" providerId="ADAL" clId="{FE942808-9B29-4524-A0F2-1E800361DC26}" dt="2025-11-27T09:57:19.777" v="399" actId="20577"/>
        <pc:sldMkLst>
          <pc:docMk/>
          <pc:sldMk cId="1585401209" sldId="381"/>
        </pc:sldMkLst>
        <pc:picChg chg="mod">
          <ac:chgData name="Xiaoya Sun" userId="2f795157-da1f-46f1-896e-2ed2cadd1252" providerId="ADAL" clId="{FE942808-9B29-4524-A0F2-1E800361DC26}" dt="2025-11-27T09:49:25.286" v="302" actId="14100"/>
          <ac:picMkLst>
            <pc:docMk/>
            <pc:sldMk cId="1585401209" sldId="381"/>
            <ac:picMk id="28" creationId="{BA47BD3E-ED45-DBC1-9A62-63E9E2108879}"/>
          </ac:picMkLst>
        </pc:picChg>
      </pc:sldChg>
      <pc:sldChg chg="modSp mod">
        <pc:chgData name="Xiaoya Sun" userId="2f795157-da1f-46f1-896e-2ed2cadd1252" providerId="ADAL" clId="{FE942808-9B29-4524-A0F2-1E800361DC26}" dt="2025-11-27T06:43:38.686" v="72" actId="20577"/>
        <pc:sldMkLst>
          <pc:docMk/>
          <pc:sldMk cId="2382521810" sldId="387"/>
        </pc:sldMkLst>
        <pc:spChg chg="mod">
          <ac:chgData name="Xiaoya Sun" userId="2f795157-da1f-46f1-896e-2ed2cadd1252" providerId="ADAL" clId="{FE942808-9B29-4524-A0F2-1E800361DC26}" dt="2025-11-27T06:43:38.686" v="72" actId="20577"/>
          <ac:spMkLst>
            <pc:docMk/>
            <pc:sldMk cId="2382521810" sldId="387"/>
            <ac:spMk id="4" creationId="{D9F38F64-0449-9C3D-EF5D-125A242DD366}"/>
          </ac:spMkLst>
        </pc:spChg>
      </pc:sldChg>
      <pc:sldChg chg="modNotesTx">
        <pc:chgData name="Xiaoya Sun" userId="2f795157-da1f-46f1-896e-2ed2cadd1252" providerId="ADAL" clId="{FE942808-9B29-4524-A0F2-1E800361DC26}" dt="2025-11-27T10:31:29.596" v="1066" actId="20577"/>
        <pc:sldMkLst>
          <pc:docMk/>
          <pc:sldMk cId="4158723889" sldId="389"/>
        </pc:sldMkLst>
      </pc:sldChg>
      <pc:sldChg chg="modSp mod">
        <pc:chgData name="Xiaoya Sun" userId="2f795157-da1f-46f1-896e-2ed2cadd1252" providerId="ADAL" clId="{FE942808-9B29-4524-A0F2-1E800361DC26}" dt="2025-11-27T13:08:20.080" v="5006" actId="14100"/>
        <pc:sldMkLst>
          <pc:docMk/>
          <pc:sldMk cId="1783488744" sldId="391"/>
        </pc:sldMkLst>
        <pc:spChg chg="mod">
          <ac:chgData name="Xiaoya Sun" userId="2f795157-da1f-46f1-896e-2ed2cadd1252" providerId="ADAL" clId="{FE942808-9B29-4524-A0F2-1E800361DC26}" dt="2025-11-27T13:00:05.237" v="4921" actId="5793"/>
          <ac:spMkLst>
            <pc:docMk/>
            <pc:sldMk cId="1783488744" sldId="391"/>
            <ac:spMk id="3" creationId="{6CEF90EC-DEC4-1D48-3D86-2DC98083D663}"/>
          </ac:spMkLst>
        </pc:spChg>
        <pc:spChg chg="mod">
          <ac:chgData name="Xiaoya Sun" userId="2f795157-da1f-46f1-896e-2ed2cadd1252" providerId="ADAL" clId="{FE942808-9B29-4524-A0F2-1E800361DC26}" dt="2025-11-27T13:07:50.331" v="5001" actId="1076"/>
          <ac:spMkLst>
            <pc:docMk/>
            <pc:sldMk cId="1783488744" sldId="391"/>
            <ac:spMk id="31" creationId="{AADC737F-3BA7-84FD-8BBF-93217343EF88}"/>
          </ac:spMkLst>
        </pc:spChg>
        <pc:cxnChg chg="mod">
          <ac:chgData name="Xiaoya Sun" userId="2f795157-da1f-46f1-896e-2ed2cadd1252" providerId="ADAL" clId="{FE942808-9B29-4524-A0F2-1E800361DC26}" dt="2025-11-27T13:08:20.080" v="5006" actId="14100"/>
          <ac:cxnSpMkLst>
            <pc:docMk/>
            <pc:sldMk cId="1783488744" sldId="391"/>
            <ac:cxnSpMk id="6" creationId="{7796FAE1-8AF2-52D1-8F32-110C7B692B10}"/>
          </ac:cxnSpMkLst>
        </pc:cxnChg>
      </pc:sldChg>
      <pc:sldChg chg="modSp mod">
        <pc:chgData name="Xiaoya Sun" userId="2f795157-da1f-46f1-896e-2ed2cadd1252" providerId="ADAL" clId="{FE942808-9B29-4524-A0F2-1E800361DC26}" dt="2025-11-27T13:03:21.955" v="4923"/>
        <pc:sldMkLst>
          <pc:docMk/>
          <pc:sldMk cId="1054394833" sldId="392"/>
        </pc:sldMkLst>
        <pc:spChg chg="mod">
          <ac:chgData name="Xiaoya Sun" userId="2f795157-da1f-46f1-896e-2ed2cadd1252" providerId="ADAL" clId="{FE942808-9B29-4524-A0F2-1E800361DC26}" dt="2025-11-27T13:03:21.955" v="4923"/>
          <ac:spMkLst>
            <pc:docMk/>
            <pc:sldMk cId="1054394833" sldId="392"/>
            <ac:spMk id="33" creationId="{BDBA441A-8237-5378-13E5-221ABA970CE3}"/>
          </ac:spMkLst>
        </pc:spChg>
        <pc:picChg chg="mod">
          <ac:chgData name="Xiaoya Sun" userId="2f795157-da1f-46f1-896e-2ed2cadd1252" providerId="ADAL" clId="{FE942808-9B29-4524-A0F2-1E800361DC26}" dt="2025-11-27T13:03:05.979" v="4922" actId="1076"/>
          <ac:picMkLst>
            <pc:docMk/>
            <pc:sldMk cId="1054394833" sldId="392"/>
            <ac:picMk id="12" creationId="{A9C7505B-AE6C-D615-3199-BA7EC3DF26B5}"/>
          </ac:picMkLst>
        </pc:picChg>
      </pc:sldChg>
      <pc:sldChg chg="addSp delSp modSp mod ord modNotesTx">
        <pc:chgData name="Xiaoya Sun" userId="2f795157-da1f-46f1-896e-2ed2cadd1252" providerId="ADAL" clId="{FE942808-9B29-4524-A0F2-1E800361DC26}" dt="2025-11-27T12:41:30.741" v="4857" actId="20577"/>
        <pc:sldMkLst>
          <pc:docMk/>
          <pc:sldMk cId="3454028691" sldId="394"/>
        </pc:sldMkLst>
        <pc:spChg chg="mod">
          <ac:chgData name="Xiaoya Sun" userId="2f795157-da1f-46f1-896e-2ed2cadd1252" providerId="ADAL" clId="{FE942808-9B29-4524-A0F2-1E800361DC26}" dt="2025-11-27T10:52:49.271" v="1085" actId="20577"/>
          <ac:spMkLst>
            <pc:docMk/>
            <pc:sldMk cId="3454028691" sldId="394"/>
            <ac:spMk id="5" creationId="{DE5678D2-211D-B57E-2EEB-EF426E83F75A}"/>
          </ac:spMkLst>
        </pc:spChg>
        <pc:spChg chg="mod">
          <ac:chgData name="Xiaoya Sun" userId="2f795157-da1f-46f1-896e-2ed2cadd1252" providerId="ADAL" clId="{FE942808-9B29-4524-A0F2-1E800361DC26}" dt="2025-11-27T10:52:54.673" v="1101" actId="20577"/>
          <ac:spMkLst>
            <pc:docMk/>
            <pc:sldMk cId="3454028691" sldId="394"/>
            <ac:spMk id="6" creationId="{3F739F78-0A25-D6A5-E5F1-7325AA5BA04B}"/>
          </ac:spMkLst>
        </pc:spChg>
        <pc:spChg chg="add mod">
          <ac:chgData name="Xiaoya Sun" userId="2f795157-da1f-46f1-896e-2ed2cadd1252" providerId="ADAL" clId="{FE942808-9B29-4524-A0F2-1E800361DC26}" dt="2025-11-27T12:37:19.714" v="4339" actId="113"/>
          <ac:spMkLst>
            <pc:docMk/>
            <pc:sldMk cId="3454028691" sldId="394"/>
            <ac:spMk id="8" creationId="{7B2B8BAD-1049-A645-735B-891948B8A6A8}"/>
          </ac:spMkLst>
        </pc:spChg>
        <pc:spChg chg="mod">
          <ac:chgData name="Xiaoya Sun" userId="2f795157-da1f-46f1-896e-2ed2cadd1252" providerId="ADAL" clId="{FE942808-9B29-4524-A0F2-1E800361DC26}" dt="2025-11-27T11:20:23.435" v="1830" actId="1076"/>
          <ac:spMkLst>
            <pc:docMk/>
            <pc:sldMk cId="3454028691" sldId="394"/>
            <ac:spMk id="9" creationId="{7CB5C5FF-0494-5F65-EC7D-37092ADDC1B8}"/>
          </ac:spMkLst>
        </pc:spChg>
        <pc:spChg chg="mod">
          <ac:chgData name="Xiaoya Sun" userId="2f795157-da1f-46f1-896e-2ed2cadd1252" providerId="ADAL" clId="{FE942808-9B29-4524-A0F2-1E800361DC26}" dt="2025-11-27T11:20:23.435" v="1830" actId="1076"/>
          <ac:spMkLst>
            <pc:docMk/>
            <pc:sldMk cId="3454028691" sldId="394"/>
            <ac:spMk id="10" creationId="{6291DBB5-D042-8912-AF81-48CB184456F6}"/>
          </ac:spMkLst>
        </pc:spChg>
        <pc:spChg chg="add mod">
          <ac:chgData name="Xiaoya Sun" userId="2f795157-da1f-46f1-896e-2ed2cadd1252" providerId="ADAL" clId="{FE942808-9B29-4524-A0F2-1E800361DC26}" dt="2025-11-27T12:37:22.041" v="4340" actId="113"/>
          <ac:spMkLst>
            <pc:docMk/>
            <pc:sldMk cId="3454028691" sldId="394"/>
            <ac:spMk id="11" creationId="{8F4844BD-F94E-D1A3-C2A2-ED8380E7F3BA}"/>
          </ac:spMkLst>
        </pc:spChg>
        <pc:spChg chg="add mod">
          <ac:chgData name="Xiaoya Sun" userId="2f795157-da1f-46f1-896e-2ed2cadd1252" providerId="ADAL" clId="{FE942808-9B29-4524-A0F2-1E800361DC26}" dt="2025-11-27T12:00:09.682" v="2567" actId="1037"/>
          <ac:spMkLst>
            <pc:docMk/>
            <pc:sldMk cId="3454028691" sldId="394"/>
            <ac:spMk id="13" creationId="{98C99A00-11CE-B916-082B-61CBEFFF81BB}"/>
          </ac:spMkLst>
        </pc:spChg>
        <pc:spChg chg="mod">
          <ac:chgData name="Xiaoya Sun" userId="2f795157-da1f-46f1-896e-2ed2cadd1252" providerId="ADAL" clId="{FE942808-9B29-4524-A0F2-1E800361DC26}" dt="2025-11-27T11:59:20.898" v="2518" actId="1076"/>
          <ac:spMkLst>
            <pc:docMk/>
            <pc:sldMk cId="3454028691" sldId="394"/>
            <ac:spMk id="19" creationId="{67524DC7-E174-2C57-1823-914D8C555125}"/>
          </ac:spMkLst>
        </pc:spChg>
        <pc:spChg chg="add del mod">
          <ac:chgData name="Xiaoya Sun" userId="2f795157-da1f-46f1-896e-2ed2cadd1252" providerId="ADAL" clId="{FE942808-9B29-4524-A0F2-1E800361DC26}" dt="2025-11-27T11:58:30.290" v="2453"/>
          <ac:spMkLst>
            <pc:docMk/>
            <pc:sldMk cId="3454028691" sldId="394"/>
            <ac:spMk id="20" creationId="{7DCCE219-051E-227E-7679-186685190A24}"/>
          </ac:spMkLst>
        </pc:spChg>
        <pc:spChg chg="mod">
          <ac:chgData name="Xiaoya Sun" userId="2f795157-da1f-46f1-896e-2ed2cadd1252" providerId="ADAL" clId="{FE942808-9B29-4524-A0F2-1E800361DC26}" dt="2025-11-27T12:12:22.910" v="2721" actId="1036"/>
          <ac:spMkLst>
            <pc:docMk/>
            <pc:sldMk cId="3454028691" sldId="394"/>
            <ac:spMk id="22" creationId="{4CA8B43F-E882-C99D-3F2A-DD3DBAC1422F}"/>
          </ac:spMkLst>
        </pc:spChg>
        <pc:spChg chg="mod">
          <ac:chgData name="Xiaoya Sun" userId="2f795157-da1f-46f1-896e-2ed2cadd1252" providerId="ADAL" clId="{FE942808-9B29-4524-A0F2-1E800361DC26}" dt="2025-11-27T12:12:18.187" v="2712" actId="1036"/>
          <ac:spMkLst>
            <pc:docMk/>
            <pc:sldMk cId="3454028691" sldId="394"/>
            <ac:spMk id="23" creationId="{693D9560-7BDD-9646-BEB2-B05A32CBC65C}"/>
          </ac:spMkLst>
        </pc:spChg>
        <pc:spChg chg="add mod">
          <ac:chgData name="Xiaoya Sun" userId="2f795157-da1f-46f1-896e-2ed2cadd1252" providerId="ADAL" clId="{FE942808-9B29-4524-A0F2-1E800361DC26}" dt="2025-11-27T11:59:25.491" v="2519" actId="1076"/>
          <ac:spMkLst>
            <pc:docMk/>
            <pc:sldMk cId="3454028691" sldId="394"/>
            <ac:spMk id="24" creationId="{58D8DA31-D870-4D86-EE34-02711058D9CC}"/>
          </ac:spMkLst>
        </pc:spChg>
        <pc:spChg chg="add mod">
          <ac:chgData name="Xiaoya Sun" userId="2f795157-da1f-46f1-896e-2ed2cadd1252" providerId="ADAL" clId="{FE942808-9B29-4524-A0F2-1E800361DC26}" dt="2025-11-27T12:12:47.337" v="2728" actId="1038"/>
          <ac:spMkLst>
            <pc:docMk/>
            <pc:sldMk cId="3454028691" sldId="394"/>
            <ac:spMk id="28" creationId="{EFCF4F87-D15F-38A5-6FE0-49A63288CF7C}"/>
          </ac:spMkLst>
        </pc:spChg>
        <pc:picChg chg="mod">
          <ac:chgData name="Xiaoya Sun" userId="2f795157-da1f-46f1-896e-2ed2cadd1252" providerId="ADAL" clId="{FE942808-9B29-4524-A0F2-1E800361DC26}" dt="2025-11-27T11:20:23.435" v="1830" actId="1076"/>
          <ac:picMkLst>
            <pc:docMk/>
            <pc:sldMk cId="3454028691" sldId="394"/>
            <ac:picMk id="4" creationId="{466168AA-B17A-A785-C3DC-47E822DEF2D6}"/>
          </ac:picMkLst>
        </pc:picChg>
        <pc:picChg chg="add del">
          <ac:chgData name="Xiaoya Sun" userId="2f795157-da1f-46f1-896e-2ed2cadd1252" providerId="ADAL" clId="{FE942808-9B29-4524-A0F2-1E800361DC26}" dt="2025-11-27T11:53:05.923" v="2437" actId="21"/>
          <ac:picMkLst>
            <pc:docMk/>
            <pc:sldMk cId="3454028691" sldId="394"/>
            <ac:picMk id="17" creationId="{EEC38C24-8F61-0308-0AEA-E1BB9B65B3D9}"/>
          </ac:picMkLst>
        </pc:picChg>
        <pc:picChg chg="mod">
          <ac:chgData name="Xiaoya Sun" userId="2f795157-da1f-46f1-896e-2ed2cadd1252" providerId="ADAL" clId="{FE942808-9B29-4524-A0F2-1E800361DC26}" dt="2025-11-27T12:12:22.910" v="2721" actId="1036"/>
          <ac:picMkLst>
            <pc:docMk/>
            <pc:sldMk cId="3454028691" sldId="394"/>
            <ac:picMk id="21" creationId="{82D97E82-22DB-BD77-7571-6C69904DB8D9}"/>
          </ac:picMkLst>
        </pc:picChg>
        <pc:picChg chg="mod">
          <ac:chgData name="Xiaoya Sun" userId="2f795157-da1f-46f1-896e-2ed2cadd1252" providerId="ADAL" clId="{FE942808-9B29-4524-A0F2-1E800361DC26}" dt="2025-11-27T12:12:18.187" v="2712" actId="1036"/>
          <ac:picMkLst>
            <pc:docMk/>
            <pc:sldMk cId="3454028691" sldId="394"/>
            <ac:picMk id="25" creationId="{C55BCF8A-09B5-51DB-CE3A-6B87ED9F11A3}"/>
          </ac:picMkLst>
        </pc:picChg>
        <pc:cxnChg chg="add mod">
          <ac:chgData name="Xiaoya Sun" userId="2f795157-da1f-46f1-896e-2ed2cadd1252" providerId="ADAL" clId="{FE942808-9B29-4524-A0F2-1E800361DC26}" dt="2025-11-27T12:00:15.799" v="2568" actId="14100"/>
          <ac:cxnSpMkLst>
            <pc:docMk/>
            <pc:sldMk cId="3454028691" sldId="394"/>
            <ac:cxnSpMk id="12" creationId="{C1F6A74A-32CD-B755-FC2C-A390141496A3}"/>
          </ac:cxnSpMkLst>
        </pc:cxnChg>
        <pc:cxnChg chg="mod">
          <ac:chgData name="Xiaoya Sun" userId="2f795157-da1f-46f1-896e-2ed2cadd1252" providerId="ADAL" clId="{FE942808-9B29-4524-A0F2-1E800361DC26}" dt="2025-11-27T11:20:23.435" v="1830" actId="1076"/>
          <ac:cxnSpMkLst>
            <pc:docMk/>
            <pc:sldMk cId="3454028691" sldId="394"/>
            <ac:cxnSpMk id="26" creationId="{15B493CC-EB46-8302-AA70-14769B94A347}"/>
          </ac:cxnSpMkLst>
        </pc:cxnChg>
      </pc:sldChg>
      <pc:sldChg chg="addSp delSp modSp mod">
        <pc:chgData name="Xiaoya Sun" userId="2f795157-da1f-46f1-896e-2ed2cadd1252" providerId="ADAL" clId="{FE942808-9B29-4524-A0F2-1E800361DC26}" dt="2025-11-27T11:53:11.792" v="2439" actId="1076"/>
        <pc:sldMkLst>
          <pc:docMk/>
          <pc:sldMk cId="2690897131" sldId="396"/>
        </pc:sldMkLst>
        <pc:spChg chg="add del mod">
          <ac:chgData name="Xiaoya Sun" userId="2f795157-da1f-46f1-896e-2ed2cadd1252" providerId="ADAL" clId="{FE942808-9B29-4524-A0F2-1E800361DC26}" dt="2025-11-27T11:22:37.227" v="1846"/>
          <ac:spMkLst>
            <pc:docMk/>
            <pc:sldMk cId="2690897131" sldId="396"/>
            <ac:spMk id="2" creationId="{6DB7DAD3-6F7F-842B-52AA-B0BBA723EB2F}"/>
          </ac:spMkLst>
        </pc:spChg>
        <pc:spChg chg="add mod">
          <ac:chgData name="Xiaoya Sun" userId="2f795157-da1f-46f1-896e-2ed2cadd1252" providerId="ADAL" clId="{FE942808-9B29-4524-A0F2-1E800361DC26}" dt="2025-11-27T11:47:58.643" v="2348"/>
          <ac:spMkLst>
            <pc:docMk/>
            <pc:sldMk cId="2690897131" sldId="396"/>
            <ac:spMk id="3" creationId="{3ECFB31D-3773-D1F9-B837-640500E859BF}"/>
          </ac:spMkLst>
        </pc:spChg>
        <pc:picChg chg="add mod">
          <ac:chgData name="Xiaoya Sun" userId="2f795157-da1f-46f1-896e-2ed2cadd1252" providerId="ADAL" clId="{FE942808-9B29-4524-A0F2-1E800361DC26}" dt="2025-11-27T11:53:11.792" v="2439" actId="1076"/>
          <ac:picMkLst>
            <pc:docMk/>
            <pc:sldMk cId="2690897131" sldId="396"/>
            <ac:picMk id="6" creationId="{91DBA7BA-AD35-7375-3091-0C4A90E325A3}"/>
          </ac:picMkLst>
        </pc:picChg>
      </pc:sldChg>
      <pc:sldChg chg="modSp mod">
        <pc:chgData name="Xiaoya Sun" userId="2f795157-da1f-46f1-896e-2ed2cadd1252" providerId="ADAL" clId="{FE942808-9B29-4524-A0F2-1E800361DC26}" dt="2025-11-27T13:48:30.279" v="5241" actId="6549"/>
        <pc:sldMkLst>
          <pc:docMk/>
          <pc:sldMk cId="3394056590" sldId="399"/>
        </pc:sldMkLst>
        <pc:spChg chg="mod">
          <ac:chgData name="Xiaoya Sun" userId="2f795157-da1f-46f1-896e-2ed2cadd1252" providerId="ADAL" clId="{FE942808-9B29-4524-A0F2-1E800361DC26}" dt="2025-11-27T13:48:30.279" v="5241" actId="6549"/>
          <ac:spMkLst>
            <pc:docMk/>
            <pc:sldMk cId="3394056590" sldId="399"/>
            <ac:spMk id="31" creationId="{AADC737F-3BA7-84FD-8BBF-93217343EF88}"/>
          </ac:spMkLst>
        </pc:spChg>
      </pc:sldChg>
      <pc:sldChg chg="modSp">
        <pc:chgData name="Xiaoya Sun" userId="2f795157-da1f-46f1-896e-2ed2cadd1252" providerId="ADAL" clId="{FE942808-9B29-4524-A0F2-1E800361DC26}" dt="2025-11-27T13:04:13.426" v="4936" actId="20577"/>
        <pc:sldMkLst>
          <pc:docMk/>
          <pc:sldMk cId="1643789683" sldId="402"/>
        </pc:sldMkLst>
        <pc:spChg chg="mod">
          <ac:chgData name="Xiaoya Sun" userId="2f795157-da1f-46f1-896e-2ed2cadd1252" providerId="ADAL" clId="{FE942808-9B29-4524-A0F2-1E800361DC26}" dt="2025-11-27T13:04:13.426" v="4936" actId="20577"/>
          <ac:spMkLst>
            <pc:docMk/>
            <pc:sldMk cId="1643789683" sldId="402"/>
            <ac:spMk id="33" creationId="{BDBA441A-8237-5378-13E5-221ABA970CE3}"/>
          </ac:spMkLst>
        </pc:spChg>
      </pc:sldChg>
      <pc:sldChg chg="addSp delSp modSp add mod">
        <pc:chgData name="Xiaoya Sun" userId="2f795157-da1f-46f1-896e-2ed2cadd1252" providerId="ADAL" clId="{FE942808-9B29-4524-A0F2-1E800361DC26}" dt="2025-11-27T14:12:13.389" v="5589" actId="1036"/>
        <pc:sldMkLst>
          <pc:docMk/>
          <pc:sldMk cId="2553556767" sldId="403"/>
        </pc:sldMkLst>
        <pc:spChg chg="add mod">
          <ac:chgData name="Xiaoya Sun" userId="2f795157-da1f-46f1-896e-2ed2cadd1252" providerId="ADAL" clId="{FE942808-9B29-4524-A0F2-1E800361DC26}" dt="2025-11-27T14:11:34.735" v="5571" actId="14100"/>
          <ac:spMkLst>
            <pc:docMk/>
            <pc:sldMk cId="2553556767" sldId="403"/>
            <ac:spMk id="6" creationId="{13A942E9-7EFD-22A2-8D98-D3995A03302D}"/>
          </ac:spMkLst>
        </pc:spChg>
        <pc:spChg chg="add mod">
          <ac:chgData name="Xiaoya Sun" userId="2f795157-da1f-46f1-896e-2ed2cadd1252" providerId="ADAL" clId="{FE942808-9B29-4524-A0F2-1E800361DC26}" dt="2025-11-27T14:08:15.922" v="5378" actId="1076"/>
          <ac:spMkLst>
            <pc:docMk/>
            <pc:sldMk cId="2553556767" sldId="403"/>
            <ac:spMk id="29" creationId="{973D1321-23E8-B6C3-BA8D-6C1C291B5D81}"/>
          </ac:spMkLst>
        </pc:spChg>
        <pc:spChg chg="del">
          <ac:chgData name="Xiaoya Sun" userId="2f795157-da1f-46f1-896e-2ed2cadd1252" providerId="ADAL" clId="{FE942808-9B29-4524-A0F2-1E800361DC26}" dt="2025-11-27T13:56:18.823" v="5243" actId="478"/>
          <ac:spMkLst>
            <pc:docMk/>
            <pc:sldMk cId="2553556767" sldId="403"/>
            <ac:spMk id="31" creationId="{AADC737F-3BA7-84FD-8BBF-93217343EF88}"/>
          </ac:spMkLst>
        </pc:spChg>
        <pc:spChg chg="add mod">
          <ac:chgData name="Xiaoya Sun" userId="2f795157-da1f-46f1-896e-2ed2cadd1252" providerId="ADAL" clId="{FE942808-9B29-4524-A0F2-1E800361DC26}" dt="2025-11-27T14:10:59.598" v="5505" actId="1035"/>
          <ac:spMkLst>
            <pc:docMk/>
            <pc:sldMk cId="2553556767" sldId="403"/>
            <ac:spMk id="32" creationId="{CA516FBE-A1D5-0502-9C08-7841F8380924}"/>
          </ac:spMkLst>
        </pc:spChg>
        <pc:spChg chg="add mod">
          <ac:chgData name="Xiaoya Sun" userId="2f795157-da1f-46f1-896e-2ed2cadd1252" providerId="ADAL" clId="{FE942808-9B29-4524-A0F2-1E800361DC26}" dt="2025-11-27T14:10:59.598" v="5505" actId="1035"/>
          <ac:spMkLst>
            <pc:docMk/>
            <pc:sldMk cId="2553556767" sldId="403"/>
            <ac:spMk id="36" creationId="{0F026936-3A12-FD51-8D3C-75E486DFD3C3}"/>
          </ac:spMkLst>
        </pc:spChg>
        <pc:spChg chg="add mod">
          <ac:chgData name="Xiaoya Sun" userId="2f795157-da1f-46f1-896e-2ed2cadd1252" providerId="ADAL" clId="{FE942808-9B29-4524-A0F2-1E800361DC26}" dt="2025-11-27T14:12:01.862" v="5582" actId="1036"/>
          <ac:spMkLst>
            <pc:docMk/>
            <pc:sldMk cId="2553556767" sldId="403"/>
            <ac:spMk id="38" creationId="{E7875B07-82B9-FF0F-5252-B437C7BFBB9A}"/>
          </ac:spMkLst>
        </pc:spChg>
        <pc:spChg chg="add mod">
          <ac:chgData name="Xiaoya Sun" userId="2f795157-da1f-46f1-896e-2ed2cadd1252" providerId="ADAL" clId="{FE942808-9B29-4524-A0F2-1E800361DC26}" dt="2025-11-27T14:12:10.746" v="5585" actId="1036"/>
          <ac:spMkLst>
            <pc:docMk/>
            <pc:sldMk cId="2553556767" sldId="403"/>
            <ac:spMk id="40" creationId="{AB09D2E0-FE0C-0A83-5D64-B66DD120FB9C}"/>
          </ac:spMkLst>
        </pc:spChg>
        <pc:graphicFrameChg chg="del">
          <ac:chgData name="Xiaoya Sun" userId="2f795157-da1f-46f1-896e-2ed2cadd1252" providerId="ADAL" clId="{FE942808-9B29-4524-A0F2-1E800361DC26}" dt="2025-11-27T14:07:27.944" v="5356" actId="478"/>
          <ac:graphicFrameMkLst>
            <pc:docMk/>
            <pc:sldMk cId="2553556767" sldId="403"/>
            <ac:graphicFrameMk id="4" creationId="{A4C5AC7A-B831-425C-AC0B-8632DF87C222}"/>
          </ac:graphicFrameMkLst>
        </pc:graphicFrameChg>
        <pc:picChg chg="add mod ord">
          <ac:chgData name="Xiaoya Sun" userId="2f795157-da1f-46f1-896e-2ed2cadd1252" providerId="ADAL" clId="{FE942808-9B29-4524-A0F2-1E800361DC26}" dt="2025-11-27T13:56:47.637" v="5250" actId="1076"/>
          <ac:picMkLst>
            <pc:docMk/>
            <pc:sldMk cId="2553556767" sldId="403"/>
            <ac:picMk id="2" creationId="{B287F0ED-2AC5-1652-AB14-674F06570FA4}"/>
          </ac:picMkLst>
        </pc:picChg>
        <pc:picChg chg="add mod">
          <ac:chgData name="Xiaoya Sun" userId="2f795157-da1f-46f1-896e-2ed2cadd1252" providerId="ADAL" clId="{FE942808-9B29-4524-A0F2-1E800361DC26}" dt="2025-11-27T13:56:34.649" v="5247" actId="1076"/>
          <ac:picMkLst>
            <pc:docMk/>
            <pc:sldMk cId="2553556767" sldId="403"/>
            <ac:picMk id="3" creationId="{735F3024-090A-0B6D-1972-6EF4F3C46CEB}"/>
          </ac:picMkLst>
        </pc:picChg>
        <pc:picChg chg="add mod">
          <ac:chgData name="Xiaoya Sun" userId="2f795157-da1f-46f1-896e-2ed2cadd1252" providerId="ADAL" clId="{FE942808-9B29-4524-A0F2-1E800361DC26}" dt="2025-11-27T14:11:41.322" v="5578" actId="1038"/>
          <ac:picMkLst>
            <pc:docMk/>
            <pc:sldMk cId="2553556767" sldId="403"/>
            <ac:picMk id="7" creationId="{5D7E0A24-4C16-A69E-5F98-F7AE7D88C0D1}"/>
          </ac:picMkLst>
        </pc:picChg>
        <pc:picChg chg="add mod">
          <ac:chgData name="Xiaoya Sun" userId="2f795157-da1f-46f1-896e-2ed2cadd1252" providerId="ADAL" clId="{FE942808-9B29-4524-A0F2-1E800361DC26}" dt="2025-11-27T14:01:05.744" v="5289" actId="14100"/>
          <ac:picMkLst>
            <pc:docMk/>
            <pc:sldMk cId="2553556767" sldId="403"/>
            <ac:picMk id="9" creationId="{50C12D4E-0307-9F32-1196-27B24EDFD2BB}"/>
          </ac:picMkLst>
        </pc:picChg>
        <pc:picChg chg="add mod">
          <ac:chgData name="Xiaoya Sun" userId="2f795157-da1f-46f1-896e-2ed2cadd1252" providerId="ADAL" clId="{FE942808-9B29-4524-A0F2-1E800361DC26}" dt="2025-11-27T14:01:58.230" v="5297" actId="1076"/>
          <ac:picMkLst>
            <pc:docMk/>
            <pc:sldMk cId="2553556767" sldId="403"/>
            <ac:picMk id="11" creationId="{7F6B22CD-E991-C522-7695-D0F168455EDB}"/>
          </ac:picMkLst>
        </pc:picChg>
        <pc:picChg chg="add mod">
          <ac:chgData name="Xiaoya Sun" userId="2f795157-da1f-46f1-896e-2ed2cadd1252" providerId="ADAL" clId="{FE942808-9B29-4524-A0F2-1E800361DC26}" dt="2025-11-27T14:01:02.895" v="5287" actId="14100"/>
          <ac:picMkLst>
            <pc:docMk/>
            <pc:sldMk cId="2553556767" sldId="403"/>
            <ac:picMk id="13" creationId="{4A5815D1-D0E9-1237-7450-6BBD4B31875B}"/>
          </ac:picMkLst>
        </pc:picChg>
        <pc:picChg chg="add mod">
          <ac:chgData name="Xiaoya Sun" userId="2f795157-da1f-46f1-896e-2ed2cadd1252" providerId="ADAL" clId="{FE942808-9B29-4524-A0F2-1E800361DC26}" dt="2025-11-27T14:01:13.074" v="5292" actId="1076"/>
          <ac:picMkLst>
            <pc:docMk/>
            <pc:sldMk cId="2553556767" sldId="403"/>
            <ac:picMk id="15" creationId="{F0C44280-4F64-91C9-82FD-FBE8371BC6A0}"/>
          </ac:picMkLst>
        </pc:picChg>
        <pc:picChg chg="add del mod">
          <ac:chgData name="Xiaoya Sun" userId="2f795157-da1f-46f1-896e-2ed2cadd1252" providerId="ADAL" clId="{FE942808-9B29-4524-A0F2-1E800361DC26}" dt="2025-11-27T14:02:01.576" v="5298" actId="478"/>
          <ac:picMkLst>
            <pc:docMk/>
            <pc:sldMk cId="2553556767" sldId="403"/>
            <ac:picMk id="17" creationId="{86AE91F2-ADC0-E80F-C7FF-5B2BAE523417}"/>
          </ac:picMkLst>
        </pc:picChg>
        <pc:picChg chg="add del mod">
          <ac:chgData name="Xiaoya Sun" userId="2f795157-da1f-46f1-896e-2ed2cadd1252" providerId="ADAL" clId="{FE942808-9B29-4524-A0F2-1E800361DC26}" dt="2025-11-27T14:02:22.415" v="5300"/>
          <ac:picMkLst>
            <pc:docMk/>
            <pc:sldMk cId="2553556767" sldId="403"/>
            <ac:picMk id="18" creationId="{02476D79-FF1A-766E-DBE2-29FF4C216226}"/>
          </ac:picMkLst>
        </pc:picChg>
        <pc:picChg chg="add mod">
          <ac:chgData name="Xiaoya Sun" userId="2f795157-da1f-46f1-896e-2ed2cadd1252" providerId="ADAL" clId="{FE942808-9B29-4524-A0F2-1E800361DC26}" dt="2025-11-27T14:10:59.598" v="5505" actId="1035"/>
          <ac:picMkLst>
            <pc:docMk/>
            <pc:sldMk cId="2553556767" sldId="403"/>
            <ac:picMk id="19" creationId="{F432A1C4-E339-5B2B-2211-B647F29D67BC}"/>
          </ac:picMkLst>
        </pc:picChg>
        <pc:picChg chg="add del mod">
          <ac:chgData name="Xiaoya Sun" userId="2f795157-da1f-46f1-896e-2ed2cadd1252" providerId="ADAL" clId="{FE942808-9B29-4524-A0F2-1E800361DC26}" dt="2025-11-27T14:02:44.144" v="5307"/>
          <ac:picMkLst>
            <pc:docMk/>
            <pc:sldMk cId="2553556767" sldId="403"/>
            <ac:picMk id="20" creationId="{0D3AA49F-3084-98C1-CED1-4DC2BF6F936B}"/>
          </ac:picMkLst>
        </pc:picChg>
        <pc:picChg chg="add mod">
          <ac:chgData name="Xiaoya Sun" userId="2f795157-da1f-46f1-896e-2ed2cadd1252" providerId="ADAL" clId="{FE942808-9B29-4524-A0F2-1E800361DC26}" dt="2025-11-27T14:12:13.389" v="5589" actId="1036"/>
          <ac:picMkLst>
            <pc:docMk/>
            <pc:sldMk cId="2553556767" sldId="403"/>
            <ac:picMk id="21" creationId="{F86B4802-E7F0-ED48-A54D-0223FC2BD17B}"/>
          </ac:picMkLst>
        </pc:picChg>
        <pc:picChg chg="add del mod">
          <ac:chgData name="Xiaoya Sun" userId="2f795157-da1f-46f1-896e-2ed2cadd1252" providerId="ADAL" clId="{FE942808-9B29-4524-A0F2-1E800361DC26}" dt="2025-11-27T14:03:05.671" v="5313"/>
          <ac:picMkLst>
            <pc:docMk/>
            <pc:sldMk cId="2553556767" sldId="403"/>
            <ac:picMk id="22" creationId="{B4AAA3F6-96A2-4BD0-58D4-DDF6369F6687}"/>
          </ac:picMkLst>
        </pc:picChg>
        <pc:picChg chg="add mod">
          <ac:chgData name="Xiaoya Sun" userId="2f795157-da1f-46f1-896e-2ed2cadd1252" providerId="ADAL" clId="{FE942808-9B29-4524-A0F2-1E800361DC26}" dt="2025-11-27T14:10:59.598" v="5505" actId="1035"/>
          <ac:picMkLst>
            <pc:docMk/>
            <pc:sldMk cId="2553556767" sldId="403"/>
            <ac:picMk id="23" creationId="{8A3DF158-8F25-1771-4093-440CF2961BC4}"/>
          </ac:picMkLst>
        </pc:picChg>
        <pc:picChg chg="add del mod">
          <ac:chgData name="Xiaoya Sun" userId="2f795157-da1f-46f1-896e-2ed2cadd1252" providerId="ADAL" clId="{FE942808-9B29-4524-A0F2-1E800361DC26}" dt="2025-11-27T14:03:34.017" v="5319"/>
          <ac:picMkLst>
            <pc:docMk/>
            <pc:sldMk cId="2553556767" sldId="403"/>
            <ac:picMk id="24" creationId="{2852421A-8871-AC16-FF2E-802E138DDF8D}"/>
          </ac:picMkLst>
        </pc:picChg>
        <pc:picChg chg="add del">
          <ac:chgData name="Xiaoya Sun" userId="2f795157-da1f-46f1-896e-2ed2cadd1252" providerId="ADAL" clId="{FE942808-9B29-4524-A0F2-1E800361DC26}" dt="2025-11-27T14:03:38.658" v="5321" actId="478"/>
          <ac:picMkLst>
            <pc:docMk/>
            <pc:sldMk cId="2553556767" sldId="403"/>
            <ac:picMk id="25" creationId="{B9D7FF8B-4E13-ABCF-B800-E9DFBFF28511}"/>
          </ac:picMkLst>
        </pc:picChg>
        <pc:picChg chg="add del mod">
          <ac:chgData name="Xiaoya Sun" userId="2f795157-da1f-46f1-896e-2ed2cadd1252" providerId="ADAL" clId="{FE942808-9B29-4524-A0F2-1E800361DC26}" dt="2025-11-27T14:04:37.371" v="5329"/>
          <ac:picMkLst>
            <pc:docMk/>
            <pc:sldMk cId="2553556767" sldId="403"/>
            <ac:picMk id="26" creationId="{26B1D99C-9D58-0BA7-B51D-66C160B3EF19}"/>
          </ac:picMkLst>
        </pc:picChg>
        <pc:picChg chg="add mod">
          <ac:chgData name="Xiaoya Sun" userId="2f795157-da1f-46f1-896e-2ed2cadd1252" providerId="ADAL" clId="{FE942808-9B29-4524-A0F2-1E800361DC26}" dt="2025-11-27T14:10:59.598" v="5505" actId="1035"/>
          <ac:picMkLst>
            <pc:docMk/>
            <pc:sldMk cId="2553556767" sldId="403"/>
            <ac:picMk id="27" creationId="{383D9F94-9B05-294F-8643-C93984553BA6}"/>
          </ac:picMkLst>
        </pc:picChg>
      </pc:sldChg>
      <pc:sldChg chg="new del mod modShow">
        <pc:chgData name="Xiaoya Sun" userId="2f795157-da1f-46f1-896e-2ed2cadd1252" providerId="ADAL" clId="{FE942808-9B29-4524-A0F2-1E800361DC26}" dt="2025-11-27T10:26:31.686" v="417" actId="2696"/>
        <pc:sldMkLst>
          <pc:docMk/>
          <pc:sldMk cId="4122133218" sldId="403"/>
        </pc:sldMkLst>
      </pc:sldChg>
    </pc:docChg>
  </pc:docChgLst>
  <pc:docChgLst>
    <pc:chgData name="Xiaoya Sun" userId="2f795157-da1f-46f1-896e-2ed2cadd1252" providerId="ADAL" clId="{D41053B1-8531-4FDE-8E0D-21610B10A607}"/>
    <pc:docChg chg="undo custSel addSld delSld modSld sldOrd replTag">
      <pc:chgData name="Xiaoya Sun" userId="2f795157-da1f-46f1-896e-2ed2cadd1252" providerId="ADAL" clId="{D41053B1-8531-4FDE-8E0D-21610B10A607}" dt="2025-11-26T18:01:50.497" v="863" actId="1038"/>
      <pc:docMkLst>
        <pc:docMk/>
      </pc:docMkLst>
      <pc:sldChg chg="modNotesTx">
        <pc:chgData name="Xiaoya Sun" userId="2f795157-da1f-46f1-896e-2ed2cadd1252" providerId="ADAL" clId="{D41053B1-8531-4FDE-8E0D-21610B10A607}" dt="2025-11-26T07:15:26.377" v="529" actId="20577"/>
        <pc:sldMkLst>
          <pc:docMk/>
          <pc:sldMk cId="819476024" sldId="257"/>
        </pc:sldMkLst>
      </pc:sldChg>
      <pc:sldChg chg="addSp delSp modSp mod">
        <pc:chgData name="Xiaoya Sun" userId="2f795157-da1f-46f1-896e-2ed2cadd1252" providerId="ADAL" clId="{D41053B1-8531-4FDE-8E0D-21610B10A607}" dt="2025-11-26T16:30:11.899" v="694" actId="14100"/>
        <pc:sldMkLst>
          <pc:docMk/>
          <pc:sldMk cId="3631792089" sldId="287"/>
        </pc:sldMkLst>
        <pc:spChg chg="add del mod">
          <ac:chgData name="Xiaoya Sun" userId="2f795157-da1f-46f1-896e-2ed2cadd1252" providerId="ADAL" clId="{D41053B1-8531-4FDE-8E0D-21610B10A607}" dt="2025-11-26T16:19:07.569" v="660" actId="478"/>
          <ac:spMkLst>
            <pc:docMk/>
            <pc:sldMk cId="3631792089" sldId="287"/>
            <ac:spMk id="5" creationId="{A8989674-7695-4145-347C-46FFEE0A02D3}"/>
          </ac:spMkLst>
        </pc:spChg>
        <pc:spChg chg="del">
          <ac:chgData name="Xiaoya Sun" userId="2f795157-da1f-46f1-896e-2ed2cadd1252" providerId="ADAL" clId="{D41053B1-8531-4FDE-8E0D-21610B10A607}" dt="2025-11-26T16:19:04.743" v="658" actId="478"/>
          <ac:spMkLst>
            <pc:docMk/>
            <pc:sldMk cId="3631792089" sldId="287"/>
            <ac:spMk id="7" creationId="{00000000-0000-0000-0000-000000000000}"/>
          </ac:spMkLst>
        </pc:spChg>
        <pc:spChg chg="add del">
          <ac:chgData name="Xiaoya Sun" userId="2f795157-da1f-46f1-896e-2ed2cadd1252" providerId="ADAL" clId="{D41053B1-8531-4FDE-8E0D-21610B10A607}" dt="2025-11-26T16:27:21.354" v="668"/>
          <ac:spMkLst>
            <pc:docMk/>
            <pc:sldMk cId="3631792089" sldId="287"/>
            <ac:spMk id="8" creationId="{8D2A5F13-0247-E7D2-8E9D-540E17AF7D86}"/>
          </ac:spMkLst>
        </pc:spChg>
        <pc:picChg chg="del">
          <ac:chgData name="Xiaoya Sun" userId="2f795157-da1f-46f1-896e-2ed2cadd1252" providerId="ADAL" clId="{D41053B1-8531-4FDE-8E0D-21610B10A607}" dt="2025-11-26T16:18:58.536" v="657" actId="478"/>
          <ac:picMkLst>
            <pc:docMk/>
            <pc:sldMk cId="3631792089" sldId="287"/>
            <ac:picMk id="4" creationId="{F06B4189-6559-4F75-894F-DF375CF1854F}"/>
          </ac:picMkLst>
        </pc:picChg>
        <pc:picChg chg="add mod">
          <ac:chgData name="Xiaoya Sun" userId="2f795157-da1f-46f1-896e-2ed2cadd1252" providerId="ADAL" clId="{D41053B1-8531-4FDE-8E0D-21610B10A607}" dt="2025-11-26T16:29:05.583" v="676" actId="1076"/>
          <ac:picMkLst>
            <pc:docMk/>
            <pc:sldMk cId="3631792089" sldId="287"/>
            <ac:picMk id="6" creationId="{BEE42122-0C84-B8AB-ACDE-DA4922C30A8F}"/>
          </ac:picMkLst>
        </pc:picChg>
        <pc:picChg chg="add mod">
          <ac:chgData name="Xiaoya Sun" userId="2f795157-da1f-46f1-896e-2ed2cadd1252" providerId="ADAL" clId="{D41053B1-8531-4FDE-8E0D-21610B10A607}" dt="2025-11-26T16:30:11.899" v="694" actId="14100"/>
          <ac:picMkLst>
            <pc:docMk/>
            <pc:sldMk cId="3631792089" sldId="287"/>
            <ac:picMk id="11" creationId="{0C01C585-16FC-EBF5-7BD2-2575B0647339}"/>
          </ac:picMkLst>
        </pc:picChg>
      </pc:sldChg>
      <pc:sldChg chg="addSp delSp modSp mod">
        <pc:chgData name="Xiaoya Sun" userId="2f795157-da1f-46f1-896e-2ed2cadd1252" providerId="ADAL" clId="{D41053B1-8531-4FDE-8E0D-21610B10A607}" dt="2025-11-26T07:18:16.663" v="531" actId="14100"/>
        <pc:sldMkLst>
          <pc:docMk/>
          <pc:sldMk cId="4153238368" sldId="379"/>
        </pc:sldMkLst>
        <pc:spChg chg="mod">
          <ac:chgData name="Xiaoya Sun" userId="2f795157-da1f-46f1-896e-2ed2cadd1252" providerId="ADAL" clId="{D41053B1-8531-4FDE-8E0D-21610B10A607}" dt="2025-11-26T07:18:16.663" v="531" actId="14100"/>
          <ac:spMkLst>
            <pc:docMk/>
            <pc:sldMk cId="4153238368" sldId="379"/>
            <ac:spMk id="11" creationId="{B552DCF4-F801-3F37-24E5-19B05700B665}"/>
          </ac:spMkLst>
        </pc:spChg>
        <pc:spChg chg="add del">
          <ac:chgData name="Xiaoya Sun" userId="2f795157-da1f-46f1-896e-2ed2cadd1252" providerId="ADAL" clId="{D41053B1-8531-4FDE-8E0D-21610B10A607}" dt="2025-11-26T06:34:51.272" v="22" actId="478"/>
          <ac:spMkLst>
            <pc:docMk/>
            <pc:sldMk cId="4153238368" sldId="379"/>
            <ac:spMk id="12" creationId="{66469223-9E0C-2A5E-CD03-B99FEFEFDFF2}"/>
          </ac:spMkLst>
        </pc:spChg>
        <pc:spChg chg="add del">
          <ac:chgData name="Xiaoya Sun" userId="2f795157-da1f-46f1-896e-2ed2cadd1252" providerId="ADAL" clId="{D41053B1-8531-4FDE-8E0D-21610B10A607}" dt="2025-11-26T06:34:49.103" v="21" actId="478"/>
          <ac:spMkLst>
            <pc:docMk/>
            <pc:sldMk cId="4153238368" sldId="379"/>
            <ac:spMk id="14" creationId="{153421B0-537D-1741-BC14-4836B3B37518}"/>
          </ac:spMkLst>
        </pc:spChg>
        <pc:spChg chg="del">
          <ac:chgData name="Xiaoya Sun" userId="2f795157-da1f-46f1-896e-2ed2cadd1252" providerId="ADAL" clId="{D41053B1-8531-4FDE-8E0D-21610B10A607}" dt="2025-11-26T06:34:49.103" v="21" actId="478"/>
          <ac:spMkLst>
            <pc:docMk/>
            <pc:sldMk cId="4153238368" sldId="379"/>
            <ac:spMk id="15" creationId="{5726C379-5102-E1C0-2FDB-AA4529806F6E}"/>
          </ac:spMkLst>
        </pc:spChg>
        <pc:picChg chg="add del">
          <ac:chgData name="Xiaoya Sun" userId="2f795157-da1f-46f1-896e-2ed2cadd1252" providerId="ADAL" clId="{D41053B1-8531-4FDE-8E0D-21610B10A607}" dt="2025-11-26T06:34:49.103" v="21" actId="478"/>
          <ac:picMkLst>
            <pc:docMk/>
            <pc:sldMk cId="4153238368" sldId="379"/>
            <ac:picMk id="13" creationId="{84F0BF68-643D-2AAE-AD44-1ACBA711943B}"/>
          </ac:picMkLst>
        </pc:picChg>
      </pc:sldChg>
      <pc:sldChg chg="delSp modSp mod modNotesTx">
        <pc:chgData name="Xiaoya Sun" userId="2f795157-da1f-46f1-896e-2ed2cadd1252" providerId="ADAL" clId="{D41053B1-8531-4FDE-8E0D-21610B10A607}" dt="2025-11-26T16:58:20.469" v="719" actId="20577"/>
        <pc:sldMkLst>
          <pc:docMk/>
          <pc:sldMk cId="649595955" sldId="380"/>
        </pc:sldMkLst>
        <pc:spChg chg="del">
          <ac:chgData name="Xiaoya Sun" userId="2f795157-da1f-46f1-896e-2ed2cadd1252" providerId="ADAL" clId="{D41053B1-8531-4FDE-8E0D-21610B10A607}" dt="2025-11-26T06:35:23.654" v="28" actId="478"/>
          <ac:spMkLst>
            <pc:docMk/>
            <pc:sldMk cId="649595955" sldId="380"/>
            <ac:spMk id="8" creationId="{753C0822-51B8-96F5-9863-D9A81D938B11}"/>
          </ac:spMkLst>
        </pc:spChg>
        <pc:spChg chg="del">
          <ac:chgData name="Xiaoya Sun" userId="2f795157-da1f-46f1-896e-2ed2cadd1252" providerId="ADAL" clId="{D41053B1-8531-4FDE-8E0D-21610B10A607}" dt="2025-11-26T06:35:23.654" v="28" actId="478"/>
          <ac:spMkLst>
            <pc:docMk/>
            <pc:sldMk cId="649595955" sldId="380"/>
            <ac:spMk id="9" creationId="{9C0EDD45-080B-039A-C842-68227A7D6486}"/>
          </ac:spMkLst>
        </pc:spChg>
        <pc:spChg chg="mod">
          <ac:chgData name="Xiaoya Sun" userId="2f795157-da1f-46f1-896e-2ed2cadd1252" providerId="ADAL" clId="{D41053B1-8531-4FDE-8E0D-21610B10A607}" dt="2025-11-26T16:35:45.100" v="714" actId="1076"/>
          <ac:spMkLst>
            <pc:docMk/>
            <pc:sldMk cId="649595955" sldId="380"/>
            <ac:spMk id="31" creationId="{AADC737F-3BA7-84FD-8BBF-93217343EF88}"/>
          </ac:spMkLst>
        </pc:spChg>
        <pc:picChg chg="del">
          <ac:chgData name="Xiaoya Sun" userId="2f795157-da1f-46f1-896e-2ed2cadd1252" providerId="ADAL" clId="{D41053B1-8531-4FDE-8E0D-21610B10A607}" dt="2025-11-26T06:35:23.654" v="28" actId="478"/>
          <ac:picMkLst>
            <pc:docMk/>
            <pc:sldMk cId="649595955" sldId="380"/>
            <ac:picMk id="7" creationId="{4802A2F5-49BE-39C5-9E21-0EC0E03B8D17}"/>
          </ac:picMkLst>
        </pc:picChg>
        <pc:picChg chg="mod">
          <ac:chgData name="Xiaoya Sun" userId="2f795157-da1f-46f1-896e-2ed2cadd1252" providerId="ADAL" clId="{D41053B1-8531-4FDE-8E0D-21610B10A607}" dt="2025-11-26T16:35:48.013" v="716" actId="14100"/>
          <ac:picMkLst>
            <pc:docMk/>
            <pc:sldMk cId="649595955" sldId="380"/>
            <ac:picMk id="30" creationId="{C2A0378C-210A-FB78-6418-9B1BAD3D006A}"/>
          </ac:picMkLst>
        </pc:picChg>
      </pc:sldChg>
      <pc:sldChg chg="addSp delSp mod">
        <pc:chgData name="Xiaoya Sun" userId="2f795157-da1f-46f1-896e-2ed2cadd1252" providerId="ADAL" clId="{D41053B1-8531-4FDE-8E0D-21610B10A607}" dt="2025-11-26T06:34:54.888" v="23" actId="478"/>
        <pc:sldMkLst>
          <pc:docMk/>
          <pc:sldMk cId="1585401209" sldId="381"/>
        </pc:sldMkLst>
        <pc:spChg chg="add del">
          <ac:chgData name="Xiaoya Sun" userId="2f795157-da1f-46f1-896e-2ed2cadd1252" providerId="ADAL" clId="{D41053B1-8531-4FDE-8E0D-21610B10A607}" dt="2025-11-26T06:34:54.888" v="23" actId="478"/>
          <ac:spMkLst>
            <pc:docMk/>
            <pc:sldMk cId="1585401209" sldId="381"/>
            <ac:spMk id="3" creationId="{D5D34502-9DB4-CAD6-6786-BA325AA7794B}"/>
          </ac:spMkLst>
        </pc:spChg>
        <pc:spChg chg="add del">
          <ac:chgData name="Xiaoya Sun" userId="2f795157-da1f-46f1-896e-2ed2cadd1252" providerId="ADAL" clId="{D41053B1-8531-4FDE-8E0D-21610B10A607}" dt="2025-11-26T06:34:54.888" v="23" actId="478"/>
          <ac:spMkLst>
            <pc:docMk/>
            <pc:sldMk cId="1585401209" sldId="381"/>
            <ac:spMk id="9" creationId="{697F3930-5DFB-4370-22CC-2D1D1DB2F348}"/>
          </ac:spMkLst>
        </pc:spChg>
        <pc:spChg chg="del">
          <ac:chgData name="Xiaoya Sun" userId="2f795157-da1f-46f1-896e-2ed2cadd1252" providerId="ADAL" clId="{D41053B1-8531-4FDE-8E0D-21610B10A607}" dt="2025-11-26T06:34:54.888" v="23" actId="478"/>
          <ac:spMkLst>
            <pc:docMk/>
            <pc:sldMk cId="1585401209" sldId="381"/>
            <ac:spMk id="10" creationId="{55E26F86-4874-6E7F-418E-A9B1DF6D7FEE}"/>
          </ac:spMkLst>
        </pc:spChg>
        <pc:picChg chg="add del">
          <ac:chgData name="Xiaoya Sun" userId="2f795157-da1f-46f1-896e-2ed2cadd1252" providerId="ADAL" clId="{D41053B1-8531-4FDE-8E0D-21610B10A607}" dt="2025-11-26T06:34:54.888" v="23" actId="478"/>
          <ac:picMkLst>
            <pc:docMk/>
            <pc:sldMk cId="1585401209" sldId="381"/>
            <ac:picMk id="8" creationId="{15B157AD-64A7-8C70-A17E-8D2D7919836D}"/>
          </ac:picMkLst>
        </pc:picChg>
      </pc:sldChg>
      <pc:sldChg chg="addSp delSp mod">
        <pc:chgData name="Xiaoya Sun" userId="2f795157-da1f-46f1-896e-2ed2cadd1252" providerId="ADAL" clId="{D41053B1-8531-4FDE-8E0D-21610B10A607}" dt="2025-11-26T06:35:04.723" v="25" actId="478"/>
        <pc:sldMkLst>
          <pc:docMk/>
          <pc:sldMk cId="2382521810" sldId="387"/>
        </pc:sldMkLst>
        <pc:spChg chg="add del">
          <ac:chgData name="Xiaoya Sun" userId="2f795157-da1f-46f1-896e-2ed2cadd1252" providerId="ADAL" clId="{D41053B1-8531-4FDE-8E0D-21610B10A607}" dt="2025-11-26T06:35:04.723" v="25" actId="478"/>
          <ac:spMkLst>
            <pc:docMk/>
            <pc:sldMk cId="2382521810" sldId="387"/>
            <ac:spMk id="2" creationId="{AF2C53E7-1400-8E10-F376-F55C77974286}"/>
          </ac:spMkLst>
        </pc:spChg>
        <pc:spChg chg="del">
          <ac:chgData name="Xiaoya Sun" userId="2f795157-da1f-46f1-896e-2ed2cadd1252" providerId="ADAL" clId="{D41053B1-8531-4FDE-8E0D-21610B10A607}" dt="2025-11-26T06:35:04.723" v="25" actId="478"/>
          <ac:spMkLst>
            <pc:docMk/>
            <pc:sldMk cId="2382521810" sldId="387"/>
            <ac:spMk id="3" creationId="{2E2E24CE-3BBD-2665-27B6-E9E454E41A1A}"/>
          </ac:spMkLst>
        </pc:spChg>
        <pc:spChg chg="add del">
          <ac:chgData name="Xiaoya Sun" userId="2f795157-da1f-46f1-896e-2ed2cadd1252" providerId="ADAL" clId="{D41053B1-8531-4FDE-8E0D-21610B10A607}" dt="2025-11-26T06:35:04.723" v="25" actId="478"/>
          <ac:spMkLst>
            <pc:docMk/>
            <pc:sldMk cId="2382521810" sldId="387"/>
            <ac:spMk id="10" creationId="{6322183F-D73F-83E7-4C42-33BF8C2A650C}"/>
          </ac:spMkLst>
        </pc:spChg>
        <pc:picChg chg="add del">
          <ac:chgData name="Xiaoya Sun" userId="2f795157-da1f-46f1-896e-2ed2cadd1252" providerId="ADAL" clId="{D41053B1-8531-4FDE-8E0D-21610B10A607}" dt="2025-11-26T06:34:02.020" v="8" actId="478"/>
          <ac:picMkLst>
            <pc:docMk/>
            <pc:sldMk cId="2382521810" sldId="387"/>
            <ac:picMk id="7" creationId="{F022C0CF-AD55-E319-70BC-C553706BD79E}"/>
          </ac:picMkLst>
        </pc:picChg>
        <pc:picChg chg="add del">
          <ac:chgData name="Xiaoya Sun" userId="2f795157-da1f-46f1-896e-2ed2cadd1252" providerId="ADAL" clId="{D41053B1-8531-4FDE-8E0D-21610B10A607}" dt="2025-11-26T06:35:04.723" v="25" actId="478"/>
          <ac:picMkLst>
            <pc:docMk/>
            <pc:sldMk cId="2382521810" sldId="387"/>
            <ac:picMk id="9" creationId="{7947E796-D8FD-D7FA-C28B-2D4EC9AB695D}"/>
          </ac:picMkLst>
        </pc:picChg>
      </pc:sldChg>
      <pc:sldChg chg="delSp mod ord">
        <pc:chgData name="Xiaoya Sun" userId="2f795157-da1f-46f1-896e-2ed2cadd1252" providerId="ADAL" clId="{D41053B1-8531-4FDE-8E0D-21610B10A607}" dt="2025-11-26T16:34:44.081" v="708"/>
        <pc:sldMkLst>
          <pc:docMk/>
          <pc:sldMk cId="1391294517" sldId="388"/>
        </pc:sldMkLst>
        <pc:spChg chg="del">
          <ac:chgData name="Xiaoya Sun" userId="2f795157-da1f-46f1-896e-2ed2cadd1252" providerId="ADAL" clId="{D41053B1-8531-4FDE-8E0D-21610B10A607}" dt="2025-11-26T06:35:59.492" v="33" actId="478"/>
          <ac:spMkLst>
            <pc:docMk/>
            <pc:sldMk cId="1391294517" sldId="388"/>
            <ac:spMk id="9" creationId="{4D0C09E6-5E5A-1851-1D87-5CCFE81B9D64}"/>
          </ac:spMkLst>
        </pc:spChg>
        <pc:spChg chg="del">
          <ac:chgData name="Xiaoya Sun" userId="2f795157-da1f-46f1-896e-2ed2cadd1252" providerId="ADAL" clId="{D41053B1-8531-4FDE-8E0D-21610B10A607}" dt="2025-11-26T06:35:59.492" v="33" actId="478"/>
          <ac:spMkLst>
            <pc:docMk/>
            <pc:sldMk cId="1391294517" sldId="388"/>
            <ac:spMk id="10" creationId="{8C4F5910-DAA5-35A9-7CDC-4345C42757C0}"/>
          </ac:spMkLst>
        </pc:spChg>
        <pc:picChg chg="del">
          <ac:chgData name="Xiaoya Sun" userId="2f795157-da1f-46f1-896e-2ed2cadd1252" providerId="ADAL" clId="{D41053B1-8531-4FDE-8E0D-21610B10A607}" dt="2025-11-26T06:35:59.492" v="33" actId="478"/>
          <ac:picMkLst>
            <pc:docMk/>
            <pc:sldMk cId="1391294517" sldId="388"/>
            <ac:picMk id="8" creationId="{50949E67-9719-CE68-0854-CF2567A651F2}"/>
          </ac:picMkLst>
        </pc:picChg>
      </pc:sldChg>
      <pc:sldChg chg="delSp modSp mod">
        <pc:chgData name="Xiaoya Sun" userId="2f795157-da1f-46f1-896e-2ed2cadd1252" providerId="ADAL" clId="{D41053B1-8531-4FDE-8E0D-21610B10A607}" dt="2025-11-26T16:17:33.052" v="645" actId="14100"/>
        <pc:sldMkLst>
          <pc:docMk/>
          <pc:sldMk cId="4158723889" sldId="389"/>
        </pc:sldMkLst>
        <pc:spChg chg="del">
          <ac:chgData name="Xiaoya Sun" userId="2f795157-da1f-46f1-896e-2ed2cadd1252" providerId="ADAL" clId="{D41053B1-8531-4FDE-8E0D-21610B10A607}" dt="2025-11-26T06:34:58.475" v="24" actId="478"/>
          <ac:spMkLst>
            <pc:docMk/>
            <pc:sldMk cId="4158723889" sldId="389"/>
            <ac:spMk id="2" creationId="{AF2C53E7-1400-8E10-F376-F55C77974286}"/>
          </ac:spMkLst>
        </pc:spChg>
        <pc:spChg chg="del">
          <ac:chgData name="Xiaoya Sun" userId="2f795157-da1f-46f1-896e-2ed2cadd1252" providerId="ADAL" clId="{D41053B1-8531-4FDE-8E0D-21610B10A607}" dt="2025-11-26T06:34:58.475" v="24" actId="478"/>
          <ac:spMkLst>
            <pc:docMk/>
            <pc:sldMk cId="4158723889" sldId="389"/>
            <ac:spMk id="3" creationId="{2E2E24CE-3BBD-2665-27B6-E9E454E41A1A}"/>
          </ac:spMkLst>
        </pc:spChg>
        <pc:spChg chg="mod">
          <ac:chgData name="Xiaoya Sun" userId="2f795157-da1f-46f1-896e-2ed2cadd1252" providerId="ADAL" clId="{D41053B1-8531-4FDE-8E0D-21610B10A607}" dt="2025-11-26T16:17:33.052" v="645" actId="14100"/>
          <ac:spMkLst>
            <pc:docMk/>
            <pc:sldMk cId="4158723889" sldId="389"/>
            <ac:spMk id="10" creationId="{B54163A1-C22A-F45B-5AB5-E046F90D611B}"/>
          </ac:spMkLst>
        </pc:spChg>
        <pc:spChg chg="del">
          <ac:chgData name="Xiaoya Sun" userId="2f795157-da1f-46f1-896e-2ed2cadd1252" providerId="ADAL" clId="{D41053B1-8531-4FDE-8E0D-21610B10A607}" dt="2025-11-26T06:34:58.475" v="24" actId="478"/>
          <ac:spMkLst>
            <pc:docMk/>
            <pc:sldMk cId="4158723889" sldId="389"/>
            <ac:spMk id="18" creationId="{70222854-29C7-0964-E7C6-231197AAD30F}"/>
          </ac:spMkLst>
        </pc:spChg>
        <pc:spChg chg="del">
          <ac:chgData name="Xiaoya Sun" userId="2f795157-da1f-46f1-896e-2ed2cadd1252" providerId="ADAL" clId="{D41053B1-8531-4FDE-8E0D-21610B10A607}" dt="2025-11-26T06:34:58.475" v="24" actId="478"/>
          <ac:spMkLst>
            <pc:docMk/>
            <pc:sldMk cId="4158723889" sldId="389"/>
            <ac:spMk id="19" creationId="{5A631F2A-CE8F-AFEA-8026-F29356D2C21A}"/>
          </ac:spMkLst>
        </pc:spChg>
        <pc:picChg chg="del">
          <ac:chgData name="Xiaoya Sun" userId="2f795157-da1f-46f1-896e-2ed2cadd1252" providerId="ADAL" clId="{D41053B1-8531-4FDE-8E0D-21610B10A607}" dt="2025-11-26T06:34:58.475" v="24" actId="478"/>
          <ac:picMkLst>
            <pc:docMk/>
            <pc:sldMk cId="4158723889" sldId="389"/>
            <ac:picMk id="17" creationId="{FB8D0A43-3952-D5D9-A6EE-64C0F3513121}"/>
          </ac:picMkLst>
        </pc:picChg>
      </pc:sldChg>
      <pc:sldChg chg="delSp mod">
        <pc:chgData name="Xiaoya Sun" userId="2f795157-da1f-46f1-896e-2ed2cadd1252" providerId="ADAL" clId="{D41053B1-8531-4FDE-8E0D-21610B10A607}" dt="2025-11-26T06:35:14.032" v="27" actId="478"/>
        <pc:sldMkLst>
          <pc:docMk/>
          <pc:sldMk cId="2519336144" sldId="390"/>
        </pc:sldMkLst>
        <pc:spChg chg="del">
          <ac:chgData name="Xiaoya Sun" userId="2f795157-da1f-46f1-896e-2ed2cadd1252" providerId="ADAL" clId="{D41053B1-8531-4FDE-8E0D-21610B10A607}" dt="2025-11-26T06:35:14.032" v="27" actId="478"/>
          <ac:spMkLst>
            <pc:docMk/>
            <pc:sldMk cId="2519336144" sldId="390"/>
            <ac:spMk id="17" creationId="{0FD9AFBB-DFC3-13F4-A03F-F73229BD7CBC}"/>
          </ac:spMkLst>
        </pc:spChg>
        <pc:spChg chg="del">
          <ac:chgData name="Xiaoya Sun" userId="2f795157-da1f-46f1-896e-2ed2cadd1252" providerId="ADAL" clId="{D41053B1-8531-4FDE-8E0D-21610B10A607}" dt="2025-11-26T06:35:14.032" v="27" actId="478"/>
          <ac:spMkLst>
            <pc:docMk/>
            <pc:sldMk cId="2519336144" sldId="390"/>
            <ac:spMk id="18" creationId="{1418735D-AE28-692C-B8B0-78D9283DCD25}"/>
          </ac:spMkLst>
        </pc:spChg>
        <pc:picChg chg="del">
          <ac:chgData name="Xiaoya Sun" userId="2f795157-da1f-46f1-896e-2ed2cadd1252" providerId="ADAL" clId="{D41053B1-8531-4FDE-8E0D-21610B10A607}" dt="2025-11-26T06:35:14.032" v="27" actId="478"/>
          <ac:picMkLst>
            <pc:docMk/>
            <pc:sldMk cId="2519336144" sldId="390"/>
            <ac:picMk id="16" creationId="{C3ED0C03-7DFD-7E73-17B4-18ACEC2B8685}"/>
          </ac:picMkLst>
        </pc:picChg>
      </pc:sldChg>
      <pc:sldChg chg="delSp modSp mod">
        <pc:chgData name="Xiaoya Sun" userId="2f795157-da1f-46f1-896e-2ed2cadd1252" providerId="ADAL" clId="{D41053B1-8531-4FDE-8E0D-21610B10A607}" dt="2025-11-26T16:18:29.336" v="655" actId="1037"/>
        <pc:sldMkLst>
          <pc:docMk/>
          <pc:sldMk cId="1783488744" sldId="391"/>
        </pc:sldMkLst>
        <pc:spChg chg="mod">
          <ac:chgData name="Xiaoya Sun" userId="2f795157-da1f-46f1-896e-2ed2cadd1252" providerId="ADAL" clId="{D41053B1-8531-4FDE-8E0D-21610B10A607}" dt="2025-11-26T16:18:29.336" v="655" actId="1037"/>
          <ac:spMkLst>
            <pc:docMk/>
            <pc:sldMk cId="1783488744" sldId="391"/>
            <ac:spMk id="3" creationId="{6CEF90EC-DEC4-1D48-3D86-2DC98083D663}"/>
          </ac:spMkLst>
        </pc:spChg>
        <pc:spChg chg="del">
          <ac:chgData name="Xiaoya Sun" userId="2f795157-da1f-46f1-896e-2ed2cadd1252" providerId="ADAL" clId="{D41053B1-8531-4FDE-8E0D-21610B10A607}" dt="2025-11-26T06:35:31.743" v="29" actId="478"/>
          <ac:spMkLst>
            <pc:docMk/>
            <pc:sldMk cId="1783488744" sldId="391"/>
            <ac:spMk id="10" creationId="{D54B5685-430D-54C7-2F83-641ECAFF41F8}"/>
          </ac:spMkLst>
        </pc:spChg>
        <pc:spChg chg="del">
          <ac:chgData name="Xiaoya Sun" userId="2f795157-da1f-46f1-896e-2ed2cadd1252" providerId="ADAL" clId="{D41053B1-8531-4FDE-8E0D-21610B10A607}" dt="2025-11-26T06:35:31.743" v="29" actId="478"/>
          <ac:spMkLst>
            <pc:docMk/>
            <pc:sldMk cId="1783488744" sldId="391"/>
            <ac:spMk id="11" creationId="{6CDA7836-6345-93C4-6172-E89AC379977D}"/>
          </ac:spMkLst>
        </pc:spChg>
        <pc:spChg chg="mod">
          <ac:chgData name="Xiaoya Sun" userId="2f795157-da1f-46f1-896e-2ed2cadd1252" providerId="ADAL" clId="{D41053B1-8531-4FDE-8E0D-21610B10A607}" dt="2025-11-26T06:48:32.288" v="342" actId="20577"/>
          <ac:spMkLst>
            <pc:docMk/>
            <pc:sldMk cId="1783488744" sldId="391"/>
            <ac:spMk id="31" creationId="{AADC737F-3BA7-84FD-8BBF-93217343EF88}"/>
          </ac:spMkLst>
        </pc:spChg>
        <pc:picChg chg="del">
          <ac:chgData name="Xiaoya Sun" userId="2f795157-da1f-46f1-896e-2ed2cadd1252" providerId="ADAL" clId="{D41053B1-8531-4FDE-8E0D-21610B10A607}" dt="2025-11-26T06:35:31.743" v="29" actId="478"/>
          <ac:picMkLst>
            <pc:docMk/>
            <pc:sldMk cId="1783488744" sldId="391"/>
            <ac:picMk id="9" creationId="{2EB3B5EC-38D6-08E5-7912-C808CF67FCBB}"/>
          </ac:picMkLst>
        </pc:picChg>
      </pc:sldChg>
      <pc:sldChg chg="addSp delSp modSp mod modNotesTx">
        <pc:chgData name="Xiaoya Sun" userId="2f795157-da1f-46f1-896e-2ed2cadd1252" providerId="ADAL" clId="{D41053B1-8531-4FDE-8E0D-21610B10A607}" dt="2025-11-26T18:00:19.309" v="816" actId="1076"/>
        <pc:sldMkLst>
          <pc:docMk/>
          <pc:sldMk cId="1054394833" sldId="392"/>
        </pc:sldMkLst>
        <pc:spChg chg="mod">
          <ac:chgData name="Xiaoya Sun" userId="2f795157-da1f-46f1-896e-2ed2cadd1252" providerId="ADAL" clId="{D41053B1-8531-4FDE-8E0D-21610B10A607}" dt="2025-11-26T18:00:15.709" v="814" actId="21"/>
          <ac:spMkLst>
            <pc:docMk/>
            <pc:sldMk cId="1054394833" sldId="392"/>
            <ac:spMk id="7" creationId="{C4FEF8AC-7D23-0B1C-9CC1-084EF7DE7D51}"/>
          </ac:spMkLst>
        </pc:spChg>
        <pc:spChg chg="del">
          <ac:chgData name="Xiaoya Sun" userId="2f795157-da1f-46f1-896e-2ed2cadd1252" providerId="ADAL" clId="{D41053B1-8531-4FDE-8E0D-21610B10A607}" dt="2025-11-26T06:35:36.796" v="30" actId="478"/>
          <ac:spMkLst>
            <pc:docMk/>
            <pc:sldMk cId="1054394833" sldId="392"/>
            <ac:spMk id="10" creationId="{E20AC618-520A-6879-4BE8-AD6E8A429312}"/>
          </ac:spMkLst>
        </pc:spChg>
        <pc:spChg chg="del">
          <ac:chgData name="Xiaoya Sun" userId="2f795157-da1f-46f1-896e-2ed2cadd1252" providerId="ADAL" clId="{D41053B1-8531-4FDE-8E0D-21610B10A607}" dt="2025-11-26T18:00:07.502" v="812" actId="478"/>
          <ac:spMkLst>
            <pc:docMk/>
            <pc:sldMk cId="1054394833" sldId="392"/>
            <ac:spMk id="31" creationId="{AADC737F-3BA7-84FD-8BBF-93217343EF88}"/>
          </ac:spMkLst>
        </pc:spChg>
        <pc:picChg chg="add del mod">
          <ac:chgData name="Xiaoya Sun" userId="2f795157-da1f-46f1-896e-2ed2cadd1252" providerId="ADAL" clId="{D41053B1-8531-4FDE-8E0D-21610B10A607}" dt="2025-11-26T18:00:01.664" v="810" actId="478"/>
          <ac:picMkLst>
            <pc:docMk/>
            <pc:sldMk cId="1054394833" sldId="392"/>
            <ac:picMk id="3" creationId="{7AE55C8D-04A5-C30C-6CBC-442BD803A22F}"/>
          </ac:picMkLst>
        </pc:picChg>
        <pc:picChg chg="mod">
          <ac:chgData name="Xiaoya Sun" userId="2f795157-da1f-46f1-896e-2ed2cadd1252" providerId="ADAL" clId="{D41053B1-8531-4FDE-8E0D-21610B10A607}" dt="2025-11-26T17:55:37.808" v="728" actId="1076"/>
          <ac:picMkLst>
            <pc:docMk/>
            <pc:sldMk cId="1054394833" sldId="392"/>
            <ac:picMk id="5" creationId="{15EECC02-CE04-72DE-A78A-D0C654BED23D}"/>
          </ac:picMkLst>
        </pc:picChg>
        <pc:picChg chg="del">
          <ac:chgData name="Xiaoya Sun" userId="2f795157-da1f-46f1-896e-2ed2cadd1252" providerId="ADAL" clId="{D41053B1-8531-4FDE-8E0D-21610B10A607}" dt="2025-11-26T16:15:58.155" v="641" actId="478"/>
          <ac:picMkLst>
            <pc:docMk/>
            <pc:sldMk cId="1054394833" sldId="392"/>
            <ac:picMk id="6" creationId="{8B9C214F-1FEC-E096-0A5A-2AD6B2E92A96}"/>
          </ac:picMkLst>
        </pc:picChg>
        <pc:picChg chg="del">
          <ac:chgData name="Xiaoya Sun" userId="2f795157-da1f-46f1-896e-2ed2cadd1252" providerId="ADAL" clId="{D41053B1-8531-4FDE-8E0D-21610B10A607}" dt="2025-11-26T06:35:36.796" v="30" actId="478"/>
          <ac:picMkLst>
            <pc:docMk/>
            <pc:sldMk cId="1054394833" sldId="392"/>
            <ac:picMk id="9" creationId="{19B5D240-5269-C775-79C2-7851220AD6A2}"/>
          </ac:picMkLst>
        </pc:picChg>
        <pc:picChg chg="add mod">
          <ac:chgData name="Xiaoya Sun" userId="2f795157-da1f-46f1-896e-2ed2cadd1252" providerId="ADAL" clId="{D41053B1-8531-4FDE-8E0D-21610B10A607}" dt="2025-11-26T18:00:19.309" v="816" actId="1076"/>
          <ac:picMkLst>
            <pc:docMk/>
            <pc:sldMk cId="1054394833" sldId="392"/>
            <ac:picMk id="12" creationId="{A9C7505B-AE6C-D615-3199-BA7EC3DF26B5}"/>
          </ac:picMkLst>
        </pc:picChg>
        <pc:picChg chg="add del mod">
          <ac:chgData name="Xiaoya Sun" userId="2f795157-da1f-46f1-896e-2ed2cadd1252" providerId="ADAL" clId="{D41053B1-8531-4FDE-8E0D-21610B10A607}" dt="2025-11-26T18:00:01.664" v="810" actId="478"/>
          <ac:picMkLst>
            <pc:docMk/>
            <pc:sldMk cId="1054394833" sldId="392"/>
            <ac:picMk id="16" creationId="{64A276FB-3E20-004E-25E9-0FECB42A491B}"/>
          </ac:picMkLst>
        </pc:picChg>
      </pc:sldChg>
      <pc:sldChg chg="delSp mod">
        <pc:chgData name="Xiaoya Sun" userId="2f795157-da1f-46f1-896e-2ed2cadd1252" providerId="ADAL" clId="{D41053B1-8531-4FDE-8E0D-21610B10A607}" dt="2025-11-26T06:35:09.892" v="26" actId="478"/>
        <pc:sldMkLst>
          <pc:docMk/>
          <pc:sldMk cId="3454028691" sldId="394"/>
        </pc:sldMkLst>
        <pc:spChg chg="del">
          <ac:chgData name="Xiaoya Sun" userId="2f795157-da1f-46f1-896e-2ed2cadd1252" providerId="ADAL" clId="{D41053B1-8531-4FDE-8E0D-21610B10A607}" dt="2025-11-26T06:35:09.892" v="26" actId="478"/>
          <ac:spMkLst>
            <pc:docMk/>
            <pc:sldMk cId="3454028691" sldId="394"/>
            <ac:spMk id="15" creationId="{F0E50450-6E47-F32C-65A2-B1163F48C96E}"/>
          </ac:spMkLst>
        </pc:spChg>
        <pc:picChg chg="del">
          <ac:chgData name="Xiaoya Sun" userId="2f795157-da1f-46f1-896e-2ed2cadd1252" providerId="ADAL" clId="{D41053B1-8531-4FDE-8E0D-21610B10A607}" dt="2025-11-26T06:35:09.892" v="26" actId="478"/>
          <ac:picMkLst>
            <pc:docMk/>
            <pc:sldMk cId="3454028691" sldId="394"/>
            <ac:picMk id="14" creationId="{62E044FE-EB1D-B464-1DF0-813DB0132323}"/>
          </ac:picMkLst>
        </pc:picChg>
      </pc:sldChg>
      <pc:sldChg chg="delSp mod ord">
        <pc:chgData name="Xiaoya Sun" userId="2f795157-da1f-46f1-896e-2ed2cadd1252" providerId="ADAL" clId="{D41053B1-8531-4FDE-8E0D-21610B10A607}" dt="2025-11-26T16:35:13.639" v="712"/>
        <pc:sldMkLst>
          <pc:docMk/>
          <pc:sldMk cId="2690897131" sldId="396"/>
        </pc:sldMkLst>
        <pc:spChg chg="del">
          <ac:chgData name="Xiaoya Sun" userId="2f795157-da1f-46f1-896e-2ed2cadd1252" providerId="ADAL" clId="{D41053B1-8531-4FDE-8E0D-21610B10A607}" dt="2025-11-26T06:35:54.072" v="32" actId="478"/>
          <ac:spMkLst>
            <pc:docMk/>
            <pc:sldMk cId="2690897131" sldId="396"/>
            <ac:spMk id="8" creationId="{6B61634A-123C-7D9A-DACD-49648D50FBA6}"/>
          </ac:spMkLst>
        </pc:spChg>
        <pc:spChg chg="del">
          <ac:chgData name="Xiaoya Sun" userId="2f795157-da1f-46f1-896e-2ed2cadd1252" providerId="ADAL" clId="{D41053B1-8531-4FDE-8E0D-21610B10A607}" dt="2025-11-26T06:35:54.072" v="32" actId="478"/>
          <ac:spMkLst>
            <pc:docMk/>
            <pc:sldMk cId="2690897131" sldId="396"/>
            <ac:spMk id="9" creationId="{1C5D58C1-55B4-6732-6021-059C2FB8DD16}"/>
          </ac:spMkLst>
        </pc:spChg>
        <pc:picChg chg="del">
          <ac:chgData name="Xiaoya Sun" userId="2f795157-da1f-46f1-896e-2ed2cadd1252" providerId="ADAL" clId="{D41053B1-8531-4FDE-8E0D-21610B10A607}" dt="2025-11-26T06:35:54.072" v="32" actId="478"/>
          <ac:picMkLst>
            <pc:docMk/>
            <pc:sldMk cId="2690897131" sldId="396"/>
            <ac:picMk id="7" creationId="{3DC4C892-3238-D5B4-76BB-5098F133CC9C}"/>
          </ac:picMkLst>
        </pc:picChg>
      </pc:sldChg>
      <pc:sldChg chg="addSp delSp modSp del mod">
        <pc:chgData name="Xiaoya Sun" userId="2f795157-da1f-46f1-896e-2ed2cadd1252" providerId="ADAL" clId="{D41053B1-8531-4FDE-8E0D-21610B10A607}" dt="2025-11-26T16:18:44.160" v="656" actId="47"/>
        <pc:sldMkLst>
          <pc:docMk/>
          <pc:sldMk cId="3003790145" sldId="397"/>
        </pc:sldMkLst>
        <pc:spChg chg="del">
          <ac:chgData name="Xiaoya Sun" userId="2f795157-da1f-46f1-896e-2ed2cadd1252" providerId="ADAL" clId="{D41053B1-8531-4FDE-8E0D-21610B10A607}" dt="2025-11-26T06:35:42.422" v="31" actId="478"/>
          <ac:spMkLst>
            <pc:docMk/>
            <pc:sldMk cId="3003790145" sldId="397"/>
            <ac:spMk id="10" creationId="{9A223A6A-0BF0-291C-6EDF-6C7455EE9333}"/>
          </ac:spMkLst>
        </pc:spChg>
        <pc:spChg chg="del">
          <ac:chgData name="Xiaoya Sun" userId="2f795157-da1f-46f1-896e-2ed2cadd1252" providerId="ADAL" clId="{D41053B1-8531-4FDE-8E0D-21610B10A607}" dt="2025-11-26T06:35:42.422" v="31" actId="478"/>
          <ac:spMkLst>
            <pc:docMk/>
            <pc:sldMk cId="3003790145" sldId="397"/>
            <ac:spMk id="11" creationId="{2A828624-5E71-9B0D-11B4-111EC29E3669}"/>
          </ac:spMkLst>
        </pc:spChg>
        <pc:picChg chg="del">
          <ac:chgData name="Xiaoya Sun" userId="2f795157-da1f-46f1-896e-2ed2cadd1252" providerId="ADAL" clId="{D41053B1-8531-4FDE-8E0D-21610B10A607}" dt="2025-11-26T16:11:51.954" v="532" actId="478"/>
          <ac:picMkLst>
            <pc:docMk/>
            <pc:sldMk cId="3003790145" sldId="397"/>
            <ac:picMk id="3" creationId="{2CE07481-DD33-8C67-7A4A-B003F266341A}"/>
          </ac:picMkLst>
        </pc:picChg>
        <pc:picChg chg="add del mod">
          <ac:chgData name="Xiaoya Sun" userId="2f795157-da1f-46f1-896e-2ed2cadd1252" providerId="ADAL" clId="{D41053B1-8531-4FDE-8E0D-21610B10A607}" dt="2025-11-26T16:12:09.769" v="537" actId="21"/>
          <ac:picMkLst>
            <pc:docMk/>
            <pc:sldMk cId="3003790145" sldId="397"/>
            <ac:picMk id="6" creationId="{3F2D81F0-20E1-5A5D-B9A5-6288062F27B8}"/>
          </ac:picMkLst>
        </pc:picChg>
        <pc:picChg chg="del">
          <ac:chgData name="Xiaoya Sun" userId="2f795157-da1f-46f1-896e-2ed2cadd1252" providerId="ADAL" clId="{D41053B1-8531-4FDE-8E0D-21610B10A607}" dt="2025-11-26T06:35:42.422" v="31" actId="478"/>
          <ac:picMkLst>
            <pc:docMk/>
            <pc:sldMk cId="3003790145" sldId="397"/>
            <ac:picMk id="9" creationId="{1C67D742-B758-9D05-EC07-92B4C13D6EF8}"/>
          </ac:picMkLst>
        </pc:picChg>
      </pc:sldChg>
      <pc:sldChg chg="ord">
        <pc:chgData name="Xiaoya Sun" userId="2f795157-da1f-46f1-896e-2ed2cadd1252" providerId="ADAL" clId="{D41053B1-8531-4FDE-8E0D-21610B10A607}" dt="2025-11-26T17:58:30.271" v="772"/>
        <pc:sldMkLst>
          <pc:docMk/>
          <pc:sldMk cId="3057438960" sldId="398"/>
        </pc:sldMkLst>
      </pc:sldChg>
      <pc:sldChg chg="addSp delSp modSp mod">
        <pc:chgData name="Xiaoya Sun" userId="2f795157-da1f-46f1-896e-2ed2cadd1252" providerId="ADAL" clId="{D41053B1-8531-4FDE-8E0D-21610B10A607}" dt="2025-11-26T16:34:11.599" v="706" actId="14100"/>
        <pc:sldMkLst>
          <pc:docMk/>
          <pc:sldMk cId="3394056590" sldId="399"/>
        </pc:sldMkLst>
        <pc:spChg chg="del">
          <ac:chgData name="Xiaoya Sun" userId="2f795157-da1f-46f1-896e-2ed2cadd1252" providerId="ADAL" clId="{D41053B1-8531-4FDE-8E0D-21610B10A607}" dt="2025-11-26T06:36:08.274" v="34" actId="478"/>
          <ac:spMkLst>
            <pc:docMk/>
            <pc:sldMk cId="3394056590" sldId="399"/>
            <ac:spMk id="3" creationId="{59AF33D4-62C4-84D6-6564-85F21679EEF6}"/>
          </ac:spMkLst>
        </pc:spChg>
        <pc:spChg chg="del">
          <ac:chgData name="Xiaoya Sun" userId="2f795157-da1f-46f1-896e-2ed2cadd1252" providerId="ADAL" clId="{D41053B1-8531-4FDE-8E0D-21610B10A607}" dt="2025-11-26T06:36:24.972" v="38" actId="478"/>
          <ac:spMkLst>
            <pc:docMk/>
            <pc:sldMk cId="3394056590" sldId="399"/>
            <ac:spMk id="9" creationId="{C986247B-37B9-E28D-A587-BEB8E93C40A3}"/>
          </ac:spMkLst>
        </pc:spChg>
        <pc:spChg chg="del">
          <ac:chgData name="Xiaoya Sun" userId="2f795157-da1f-46f1-896e-2ed2cadd1252" providerId="ADAL" clId="{D41053B1-8531-4FDE-8E0D-21610B10A607}" dt="2025-11-26T06:36:24.972" v="38" actId="478"/>
          <ac:spMkLst>
            <pc:docMk/>
            <pc:sldMk cId="3394056590" sldId="399"/>
            <ac:spMk id="10" creationId="{5A7F55EF-46BE-04DE-E253-E30F3700794D}"/>
          </ac:spMkLst>
        </pc:spChg>
        <pc:spChg chg="mod">
          <ac:chgData name="Xiaoya Sun" userId="2f795157-da1f-46f1-896e-2ed2cadd1252" providerId="ADAL" clId="{D41053B1-8531-4FDE-8E0D-21610B10A607}" dt="2025-11-26T16:34:11.599" v="706" actId="14100"/>
          <ac:spMkLst>
            <pc:docMk/>
            <pc:sldMk cId="3394056590" sldId="399"/>
            <ac:spMk id="31" creationId="{AADC737F-3BA7-84FD-8BBF-93217343EF88}"/>
          </ac:spMkLst>
        </pc:spChg>
        <pc:spChg chg="mod">
          <ac:chgData name="Xiaoya Sun" userId="2f795157-da1f-46f1-896e-2ed2cadd1252" providerId="ADAL" clId="{D41053B1-8531-4FDE-8E0D-21610B10A607}" dt="2025-11-26T06:36:13.865" v="37" actId="1076"/>
          <ac:spMkLst>
            <pc:docMk/>
            <pc:sldMk cId="3394056590" sldId="399"/>
            <ac:spMk id="33" creationId="{BDBA441A-8237-5378-13E5-221ABA970CE3}"/>
          </ac:spMkLst>
        </pc:spChg>
        <pc:spChg chg="mod">
          <ac:chgData name="Xiaoya Sun" userId="2f795157-da1f-46f1-896e-2ed2cadd1252" providerId="ADAL" clId="{D41053B1-8531-4FDE-8E0D-21610B10A607}" dt="2025-11-26T06:36:11.111" v="36" actId="1076"/>
          <ac:spMkLst>
            <pc:docMk/>
            <pc:sldMk cId="3394056590" sldId="399"/>
            <ac:spMk id="35" creationId="{FBA41186-5B5C-BC82-5F66-CFD5FA7D7E01}"/>
          </ac:spMkLst>
        </pc:spChg>
        <pc:picChg chg="add del mod ord">
          <ac:chgData name="Xiaoya Sun" userId="2f795157-da1f-46f1-896e-2ed2cadd1252" providerId="ADAL" clId="{D41053B1-8531-4FDE-8E0D-21610B10A607}" dt="2025-11-26T16:25:46.631" v="661" actId="21"/>
          <ac:picMkLst>
            <pc:docMk/>
            <pc:sldMk cId="3394056590" sldId="399"/>
            <ac:picMk id="2" creationId="{703C2D2B-5375-49A1-F12A-C7E5E3F9815A}"/>
          </ac:picMkLst>
        </pc:picChg>
        <pc:picChg chg="add del">
          <ac:chgData name="Xiaoya Sun" userId="2f795157-da1f-46f1-896e-2ed2cadd1252" providerId="ADAL" clId="{D41053B1-8531-4FDE-8E0D-21610B10A607}" dt="2025-11-26T06:36:44.865" v="44" actId="478"/>
          <ac:picMkLst>
            <pc:docMk/>
            <pc:sldMk cId="3394056590" sldId="399"/>
            <ac:picMk id="5" creationId="{15EECC02-CE04-72DE-A78A-D0C654BED23D}"/>
          </ac:picMkLst>
        </pc:picChg>
        <pc:picChg chg="del">
          <ac:chgData name="Xiaoya Sun" userId="2f795157-da1f-46f1-896e-2ed2cadd1252" providerId="ADAL" clId="{D41053B1-8531-4FDE-8E0D-21610B10A607}" dt="2025-11-26T06:36:24.972" v="38" actId="478"/>
          <ac:picMkLst>
            <pc:docMk/>
            <pc:sldMk cId="3394056590" sldId="399"/>
            <ac:picMk id="8" creationId="{7CA5639D-B4B5-D458-74A2-C2BB27DBAA59}"/>
          </ac:picMkLst>
        </pc:picChg>
      </pc:sldChg>
      <pc:sldChg chg="addSp delSp modSp add mod ord modNotesTx">
        <pc:chgData name="Xiaoya Sun" userId="2f795157-da1f-46f1-896e-2ed2cadd1252" providerId="ADAL" clId="{D41053B1-8531-4FDE-8E0D-21610B10A607}" dt="2025-11-26T18:01:50.497" v="863" actId="1038"/>
        <pc:sldMkLst>
          <pc:docMk/>
          <pc:sldMk cId="3770392502" sldId="400"/>
        </pc:sldMkLst>
        <pc:spChg chg="mod">
          <ac:chgData name="Xiaoya Sun" userId="2f795157-da1f-46f1-896e-2ed2cadd1252" providerId="ADAL" clId="{D41053B1-8531-4FDE-8E0D-21610B10A607}" dt="2025-11-26T18:01:04.616" v="834" actId="21"/>
          <ac:spMkLst>
            <pc:docMk/>
            <pc:sldMk cId="3770392502" sldId="400"/>
            <ac:spMk id="7" creationId="{C4FEF8AC-7D23-0B1C-9CC1-084EF7DE7D51}"/>
          </ac:spMkLst>
        </pc:spChg>
        <pc:spChg chg="del">
          <ac:chgData name="Xiaoya Sun" userId="2f795157-da1f-46f1-896e-2ed2cadd1252" providerId="ADAL" clId="{D41053B1-8531-4FDE-8E0D-21610B10A607}" dt="2025-11-26T18:00:52.728" v="830" actId="478"/>
          <ac:spMkLst>
            <pc:docMk/>
            <pc:sldMk cId="3770392502" sldId="400"/>
            <ac:spMk id="31" creationId="{AADC737F-3BA7-84FD-8BBF-93217343EF88}"/>
          </ac:spMkLst>
        </pc:spChg>
        <pc:spChg chg="mod">
          <ac:chgData name="Xiaoya Sun" userId="2f795157-da1f-46f1-896e-2ed2cadd1252" providerId="ADAL" clId="{D41053B1-8531-4FDE-8E0D-21610B10A607}" dt="2025-11-26T16:12:22.699" v="549" actId="20577"/>
          <ac:spMkLst>
            <pc:docMk/>
            <pc:sldMk cId="3770392502" sldId="400"/>
            <ac:spMk id="33" creationId="{BDBA441A-8237-5378-13E5-221ABA970CE3}"/>
          </ac:spMkLst>
        </pc:spChg>
        <pc:picChg chg="add mod">
          <ac:chgData name="Xiaoya Sun" userId="2f795157-da1f-46f1-896e-2ed2cadd1252" providerId="ADAL" clId="{D41053B1-8531-4FDE-8E0D-21610B10A607}" dt="2025-11-26T18:01:50.497" v="863" actId="1038"/>
          <ac:picMkLst>
            <pc:docMk/>
            <pc:sldMk cId="3770392502" sldId="400"/>
            <ac:picMk id="2" creationId="{F0B0FE8B-E84B-9B14-DED6-A95C8B74849F}"/>
          </ac:picMkLst>
        </pc:picChg>
        <pc:picChg chg="mod">
          <ac:chgData name="Xiaoya Sun" userId="2f795157-da1f-46f1-896e-2ed2cadd1252" providerId="ADAL" clId="{D41053B1-8531-4FDE-8E0D-21610B10A607}" dt="2025-11-26T16:13:41.829" v="559" actId="1076"/>
          <ac:picMkLst>
            <pc:docMk/>
            <pc:sldMk cId="3770392502" sldId="400"/>
            <ac:picMk id="5" creationId="{15EECC02-CE04-72DE-A78A-D0C654BED23D}"/>
          </ac:picMkLst>
        </pc:picChg>
        <pc:picChg chg="del">
          <ac:chgData name="Xiaoya Sun" userId="2f795157-da1f-46f1-896e-2ed2cadd1252" providerId="ADAL" clId="{D41053B1-8531-4FDE-8E0D-21610B10A607}" dt="2025-11-26T16:12:12.158" v="538" actId="478"/>
          <ac:picMkLst>
            <pc:docMk/>
            <pc:sldMk cId="3770392502" sldId="400"/>
            <ac:picMk id="6" creationId="{8B9C214F-1FEC-E096-0A5A-2AD6B2E92A96}"/>
          </ac:picMkLst>
        </pc:picChg>
        <pc:picChg chg="add del mod">
          <ac:chgData name="Xiaoya Sun" userId="2f795157-da1f-46f1-896e-2ed2cadd1252" providerId="ADAL" clId="{D41053B1-8531-4FDE-8E0D-21610B10A607}" dt="2025-11-26T18:00:49.746" v="829" actId="478"/>
          <ac:picMkLst>
            <pc:docMk/>
            <pc:sldMk cId="3770392502" sldId="400"/>
            <ac:picMk id="8" creationId="{99856E5B-D271-8B4C-45F0-4D529A60F3A3}"/>
          </ac:picMkLst>
        </pc:picChg>
        <pc:picChg chg="add mod">
          <ac:chgData name="Xiaoya Sun" userId="2f795157-da1f-46f1-896e-2ed2cadd1252" providerId="ADAL" clId="{D41053B1-8531-4FDE-8E0D-21610B10A607}" dt="2025-11-26T18:01:09.639" v="838" actId="14100"/>
          <ac:picMkLst>
            <pc:docMk/>
            <pc:sldMk cId="3770392502" sldId="400"/>
            <ac:picMk id="10" creationId="{E90FAFA7-7743-6476-011A-FEAEADB4FE0B}"/>
          </ac:picMkLst>
        </pc:picChg>
      </pc:sldChg>
      <pc:sldChg chg="addSp delSp modSp add mod">
        <pc:chgData name="Xiaoya Sun" userId="2f795157-da1f-46f1-896e-2ed2cadd1252" providerId="ADAL" clId="{D41053B1-8531-4FDE-8E0D-21610B10A607}" dt="2025-11-26T17:59:51.555" v="809" actId="1038"/>
        <pc:sldMkLst>
          <pc:docMk/>
          <pc:sldMk cId="1655000762" sldId="401"/>
        </pc:sldMkLst>
        <pc:spChg chg="del">
          <ac:chgData name="Xiaoya Sun" userId="2f795157-da1f-46f1-896e-2ed2cadd1252" providerId="ADAL" clId="{D41053B1-8531-4FDE-8E0D-21610B10A607}" dt="2025-11-26T17:59:13.762" v="784" actId="478"/>
          <ac:spMkLst>
            <pc:docMk/>
            <pc:sldMk cId="1655000762" sldId="401"/>
            <ac:spMk id="7" creationId="{C4FEF8AC-7D23-0B1C-9CC1-084EF7DE7D51}"/>
          </ac:spMkLst>
        </pc:spChg>
        <pc:picChg chg="add del mod">
          <ac:chgData name="Xiaoya Sun" userId="2f795157-da1f-46f1-896e-2ed2cadd1252" providerId="ADAL" clId="{D41053B1-8531-4FDE-8E0D-21610B10A607}" dt="2025-11-26T17:59:51.555" v="809" actId="1038"/>
          <ac:picMkLst>
            <pc:docMk/>
            <pc:sldMk cId="1655000762" sldId="401"/>
            <ac:picMk id="3" creationId="{7AE55C8D-04A5-C30C-6CBC-442BD803A22F}"/>
          </ac:picMkLst>
        </pc:picChg>
        <pc:picChg chg="add del mod">
          <ac:chgData name="Xiaoya Sun" userId="2f795157-da1f-46f1-896e-2ed2cadd1252" providerId="ADAL" clId="{D41053B1-8531-4FDE-8E0D-21610B10A607}" dt="2025-11-26T17:59:10.503" v="783" actId="478"/>
          <ac:picMkLst>
            <pc:docMk/>
            <pc:sldMk cId="1655000762" sldId="401"/>
            <ac:picMk id="5" creationId="{15EECC02-CE04-72DE-A78A-D0C654BED23D}"/>
          </ac:picMkLst>
        </pc:picChg>
        <pc:picChg chg="del">
          <ac:chgData name="Xiaoya Sun" userId="2f795157-da1f-46f1-896e-2ed2cadd1252" providerId="ADAL" clId="{D41053B1-8531-4FDE-8E0D-21610B10A607}" dt="2025-11-26T17:58:58.583" v="776" actId="478"/>
          <ac:picMkLst>
            <pc:docMk/>
            <pc:sldMk cId="1655000762" sldId="401"/>
            <ac:picMk id="12" creationId="{A9C7505B-AE6C-D615-3199-BA7EC3DF26B5}"/>
          </ac:picMkLst>
        </pc:picChg>
        <pc:picChg chg="add del mod">
          <ac:chgData name="Xiaoya Sun" userId="2f795157-da1f-46f1-896e-2ed2cadd1252" providerId="ADAL" clId="{D41053B1-8531-4FDE-8E0D-21610B10A607}" dt="2025-11-26T17:59:35.045" v="793" actId="14100"/>
          <ac:picMkLst>
            <pc:docMk/>
            <pc:sldMk cId="1655000762" sldId="401"/>
            <ac:picMk id="16" creationId="{64A276FB-3E20-004E-25E9-0FECB42A491B}"/>
          </ac:picMkLst>
        </pc:picChg>
      </pc:sldChg>
      <pc:sldChg chg="delSp modSp add mod modNotesTx">
        <pc:chgData name="Xiaoya Sun" userId="2f795157-da1f-46f1-896e-2ed2cadd1252" providerId="ADAL" clId="{D41053B1-8531-4FDE-8E0D-21610B10A607}" dt="2025-11-26T18:00:40.237" v="826" actId="14100"/>
        <pc:sldMkLst>
          <pc:docMk/>
          <pc:sldMk cId="1643789683" sldId="402"/>
        </pc:sldMkLst>
        <pc:spChg chg="mod">
          <ac:chgData name="Xiaoya Sun" userId="2f795157-da1f-46f1-896e-2ed2cadd1252" providerId="ADAL" clId="{D41053B1-8531-4FDE-8E0D-21610B10A607}" dt="2025-11-26T18:00:34.279" v="823" actId="21"/>
          <ac:spMkLst>
            <pc:docMk/>
            <pc:sldMk cId="1643789683" sldId="402"/>
            <ac:spMk id="7" creationId="{C4FEF8AC-7D23-0B1C-9CC1-084EF7DE7D51}"/>
          </ac:spMkLst>
        </pc:spChg>
        <pc:spChg chg="del">
          <ac:chgData name="Xiaoya Sun" userId="2f795157-da1f-46f1-896e-2ed2cadd1252" providerId="ADAL" clId="{D41053B1-8531-4FDE-8E0D-21610B10A607}" dt="2025-11-26T18:00:29.341" v="820" actId="478"/>
          <ac:spMkLst>
            <pc:docMk/>
            <pc:sldMk cId="1643789683" sldId="402"/>
            <ac:spMk id="31" creationId="{AADC737F-3BA7-84FD-8BBF-93217343EF88}"/>
          </ac:spMkLst>
        </pc:spChg>
        <pc:picChg chg="del">
          <ac:chgData name="Xiaoya Sun" userId="2f795157-da1f-46f1-896e-2ed2cadd1252" providerId="ADAL" clId="{D41053B1-8531-4FDE-8E0D-21610B10A607}" dt="2025-11-26T18:00:26.153" v="818" actId="478"/>
          <ac:picMkLst>
            <pc:docMk/>
            <pc:sldMk cId="1643789683" sldId="402"/>
            <ac:picMk id="2" creationId="{F0B0FE8B-E84B-9B14-DED6-A95C8B74849F}"/>
          </ac:picMkLst>
        </pc:picChg>
        <pc:picChg chg="mod">
          <ac:chgData name="Xiaoya Sun" userId="2f795157-da1f-46f1-896e-2ed2cadd1252" providerId="ADAL" clId="{D41053B1-8531-4FDE-8E0D-21610B10A607}" dt="2025-11-26T18:00:40.237" v="826" actId="14100"/>
          <ac:picMkLst>
            <pc:docMk/>
            <pc:sldMk cId="1643789683" sldId="402"/>
            <ac:picMk id="8" creationId="{99856E5B-D271-8B4C-45F0-4D529A60F3A3}"/>
          </ac:picMkLst>
        </pc:picChg>
        <pc:picChg chg="del">
          <ac:chgData name="Xiaoya Sun" userId="2f795157-da1f-46f1-896e-2ed2cadd1252" providerId="ADAL" clId="{D41053B1-8531-4FDE-8E0D-21610B10A607}" dt="2025-11-26T18:00:26.153" v="818" actId="478"/>
          <ac:picMkLst>
            <pc:docMk/>
            <pc:sldMk cId="1643789683" sldId="402"/>
            <ac:picMk id="10" creationId="{E90FAFA7-7743-6476-011A-FEAEADB4FE0B}"/>
          </ac:picMkLst>
        </pc:picChg>
      </pc:sldChg>
    </pc:docChg>
  </pc:docChgLst>
  <pc:docChgLst>
    <pc:chgData name="Xiaoya Sun" userId="2f795157-da1f-46f1-896e-2ed2cadd1252" providerId="ADAL" clId="{18F073B5-13FC-45A3-9DEA-DAF768A63FBA}"/>
    <pc:docChg chg="undo custSel delSld modSld replTag">
      <pc:chgData name="Xiaoya Sun" userId="2f795157-da1f-46f1-896e-2ed2cadd1252" providerId="ADAL" clId="{18F073B5-13FC-45A3-9DEA-DAF768A63FBA}" dt="2025-11-27T14:19:34.658" v="52" actId="20577"/>
      <pc:docMkLst>
        <pc:docMk/>
      </pc:docMkLst>
      <pc:sldChg chg="modSp mod modNotesTx">
        <pc:chgData name="Xiaoya Sun" userId="2f795157-da1f-46f1-896e-2ed2cadd1252" providerId="ADAL" clId="{18F073B5-13FC-45A3-9DEA-DAF768A63FBA}" dt="2025-11-27T14:19:34.658" v="52" actId="20577"/>
        <pc:sldMkLst>
          <pc:docMk/>
          <pc:sldMk cId="819476024" sldId="257"/>
        </pc:sldMkLst>
        <pc:spChg chg="mod">
          <ac:chgData name="Xiaoya Sun" userId="2f795157-da1f-46f1-896e-2ed2cadd1252" providerId="ADAL" clId="{18F073B5-13FC-45A3-9DEA-DAF768A63FBA}" dt="2025-11-27T14:19:34.658" v="52" actId="20577"/>
          <ac:spMkLst>
            <pc:docMk/>
            <pc:sldMk cId="819476024" sldId="257"/>
            <ac:spMk id="7" creationId="{00000000-0000-0000-0000-000000000000}"/>
          </ac:spMkLst>
        </pc:spChg>
      </pc:sldChg>
      <pc:sldChg chg="del">
        <pc:chgData name="Xiaoya Sun" userId="2f795157-da1f-46f1-896e-2ed2cadd1252" providerId="ADAL" clId="{18F073B5-13FC-45A3-9DEA-DAF768A63FBA}" dt="2025-11-27T14:15:14.533" v="10" actId="47"/>
        <pc:sldMkLst>
          <pc:docMk/>
          <pc:sldMk cId="3631792089" sldId="287"/>
        </pc:sldMkLst>
      </pc:sldChg>
      <pc:sldChg chg="modNotesTx">
        <pc:chgData name="Xiaoya Sun" userId="2f795157-da1f-46f1-896e-2ed2cadd1252" providerId="ADAL" clId="{18F073B5-13FC-45A3-9DEA-DAF768A63FBA}" dt="2025-11-27T14:14:39.482" v="2" actId="6549"/>
        <pc:sldMkLst>
          <pc:docMk/>
          <pc:sldMk cId="4153238368" sldId="379"/>
        </pc:sldMkLst>
      </pc:sldChg>
      <pc:sldChg chg="modNotesTx">
        <pc:chgData name="Xiaoya Sun" userId="2f795157-da1f-46f1-896e-2ed2cadd1252" providerId="ADAL" clId="{18F073B5-13FC-45A3-9DEA-DAF768A63FBA}" dt="2025-11-27T14:14:50.258" v="5" actId="6549"/>
        <pc:sldMkLst>
          <pc:docMk/>
          <pc:sldMk cId="649595955" sldId="380"/>
        </pc:sldMkLst>
      </pc:sldChg>
      <pc:sldChg chg="modNotesTx">
        <pc:chgData name="Xiaoya Sun" userId="2f795157-da1f-46f1-896e-2ed2cadd1252" providerId="ADAL" clId="{18F073B5-13FC-45A3-9DEA-DAF768A63FBA}" dt="2025-11-27T14:14:42.215" v="3" actId="6549"/>
        <pc:sldMkLst>
          <pc:docMk/>
          <pc:sldMk cId="1585401209" sldId="381"/>
        </pc:sldMkLst>
      </pc:sldChg>
      <pc:sldChg chg="del">
        <pc:chgData name="Xiaoya Sun" userId="2f795157-da1f-46f1-896e-2ed2cadd1252" providerId="ADAL" clId="{18F073B5-13FC-45A3-9DEA-DAF768A63FBA}" dt="2025-11-27T14:15:16.449" v="11" actId="47"/>
        <pc:sldMkLst>
          <pc:docMk/>
          <pc:sldMk cId="1391294517" sldId="388"/>
        </pc:sldMkLst>
      </pc:sldChg>
      <pc:sldChg chg="modNotesTx">
        <pc:chgData name="Xiaoya Sun" userId="2f795157-da1f-46f1-896e-2ed2cadd1252" providerId="ADAL" clId="{18F073B5-13FC-45A3-9DEA-DAF768A63FBA}" dt="2025-11-27T14:14:46.136" v="4" actId="6549"/>
        <pc:sldMkLst>
          <pc:docMk/>
          <pc:sldMk cId="4158723889" sldId="389"/>
        </pc:sldMkLst>
      </pc:sldChg>
      <pc:sldChg chg="modNotesTx">
        <pc:chgData name="Xiaoya Sun" userId="2f795157-da1f-46f1-896e-2ed2cadd1252" providerId="ADAL" clId="{18F073B5-13FC-45A3-9DEA-DAF768A63FBA}" dt="2025-11-27T14:14:57.855" v="7" actId="6549"/>
        <pc:sldMkLst>
          <pc:docMk/>
          <pc:sldMk cId="1054394833" sldId="392"/>
        </pc:sldMkLst>
      </pc:sldChg>
      <pc:sldChg chg="modNotesTx">
        <pc:chgData name="Xiaoya Sun" userId="2f795157-da1f-46f1-896e-2ed2cadd1252" providerId="ADAL" clId="{18F073B5-13FC-45A3-9DEA-DAF768A63FBA}" dt="2025-11-27T14:14:53.005" v="6" actId="6549"/>
        <pc:sldMkLst>
          <pc:docMk/>
          <pc:sldMk cId="3454028691" sldId="394"/>
        </pc:sldMkLst>
      </pc:sldChg>
      <pc:sldChg chg="del">
        <pc:chgData name="Xiaoya Sun" userId="2f795157-da1f-46f1-896e-2ed2cadd1252" providerId="ADAL" clId="{18F073B5-13FC-45A3-9DEA-DAF768A63FBA}" dt="2025-11-27T14:15:18.027" v="12" actId="47"/>
        <pc:sldMkLst>
          <pc:docMk/>
          <pc:sldMk cId="2690897131" sldId="396"/>
        </pc:sldMkLst>
      </pc:sldChg>
      <pc:sldChg chg="del">
        <pc:chgData name="Xiaoya Sun" userId="2f795157-da1f-46f1-896e-2ed2cadd1252" providerId="ADAL" clId="{18F073B5-13FC-45A3-9DEA-DAF768A63FBA}" dt="2025-11-27T14:15:24.503" v="13" actId="47"/>
        <pc:sldMkLst>
          <pc:docMk/>
          <pc:sldMk cId="3057438960" sldId="398"/>
        </pc:sldMkLst>
      </pc:sldChg>
      <pc:sldChg chg="modSp modNotesTx">
        <pc:chgData name="Xiaoya Sun" userId="2f795157-da1f-46f1-896e-2ed2cadd1252" providerId="ADAL" clId="{18F073B5-13FC-45A3-9DEA-DAF768A63FBA}" dt="2025-11-27T14:17:14.441" v="34"/>
        <pc:sldMkLst>
          <pc:docMk/>
          <pc:sldMk cId="3770392502" sldId="400"/>
        </pc:sldMkLst>
        <pc:spChg chg="mod">
          <ac:chgData name="Xiaoya Sun" userId="2f795157-da1f-46f1-896e-2ed2cadd1252" providerId="ADAL" clId="{18F073B5-13FC-45A3-9DEA-DAF768A63FBA}" dt="2025-11-27T14:17:14.441" v="34"/>
          <ac:spMkLst>
            <pc:docMk/>
            <pc:sldMk cId="3770392502" sldId="400"/>
            <ac:spMk id="33" creationId="{BDBA441A-8237-5378-13E5-221ABA970CE3}"/>
          </ac:spMkLst>
        </pc:spChg>
      </pc:sldChg>
      <pc:sldChg chg="modSp">
        <pc:chgData name="Xiaoya Sun" userId="2f795157-da1f-46f1-896e-2ed2cadd1252" providerId="ADAL" clId="{18F073B5-13FC-45A3-9DEA-DAF768A63FBA}" dt="2025-11-27T14:16:55.695" v="32"/>
        <pc:sldMkLst>
          <pc:docMk/>
          <pc:sldMk cId="1655000762" sldId="401"/>
        </pc:sldMkLst>
        <pc:spChg chg="mod">
          <ac:chgData name="Xiaoya Sun" userId="2f795157-da1f-46f1-896e-2ed2cadd1252" providerId="ADAL" clId="{18F073B5-13FC-45A3-9DEA-DAF768A63FBA}" dt="2025-11-27T14:16:55.695" v="32"/>
          <ac:spMkLst>
            <pc:docMk/>
            <pc:sldMk cId="1655000762" sldId="401"/>
            <ac:spMk id="33" creationId="{BDBA441A-8237-5378-13E5-221ABA970CE3}"/>
          </ac:spMkLst>
        </pc:spChg>
      </pc:sldChg>
      <pc:sldChg chg="modNotesTx">
        <pc:chgData name="Xiaoya Sun" userId="2f795157-da1f-46f1-896e-2ed2cadd1252" providerId="ADAL" clId="{18F073B5-13FC-45A3-9DEA-DAF768A63FBA}" dt="2025-11-27T14:15:01.214" v="8" actId="6549"/>
        <pc:sldMkLst>
          <pc:docMk/>
          <pc:sldMk cId="1643789683" sldId="402"/>
        </pc:sldMkLst>
      </pc:sldChg>
      <pc:sldChg chg="modSp mod">
        <pc:chgData name="Xiaoya Sun" userId="2f795157-da1f-46f1-896e-2ed2cadd1252" providerId="ADAL" clId="{18F073B5-13FC-45A3-9DEA-DAF768A63FBA}" dt="2025-11-27T14:16:15.140" v="31" actId="14100"/>
        <pc:sldMkLst>
          <pc:docMk/>
          <pc:sldMk cId="2553556767" sldId="403"/>
        </pc:sldMkLst>
        <pc:picChg chg="mod">
          <ac:chgData name="Xiaoya Sun" userId="2f795157-da1f-46f1-896e-2ed2cadd1252" providerId="ADAL" clId="{18F073B5-13FC-45A3-9DEA-DAF768A63FBA}" dt="2025-11-27T14:15:56.284" v="20" actId="14100"/>
          <ac:picMkLst>
            <pc:docMk/>
            <pc:sldMk cId="2553556767" sldId="403"/>
            <ac:picMk id="11" creationId="{7F6B22CD-E991-C522-7695-D0F168455EDB}"/>
          </ac:picMkLst>
        </pc:picChg>
        <pc:picChg chg="mod">
          <ac:chgData name="Xiaoya Sun" userId="2f795157-da1f-46f1-896e-2ed2cadd1252" providerId="ADAL" clId="{18F073B5-13FC-45A3-9DEA-DAF768A63FBA}" dt="2025-11-27T14:16:15.140" v="31" actId="14100"/>
          <ac:picMkLst>
            <pc:docMk/>
            <pc:sldMk cId="2553556767" sldId="403"/>
            <ac:picMk id="15" creationId="{F0C44280-4F64-91C9-82FD-FBE8371BC6A0}"/>
          </ac:picMkLst>
        </pc:picChg>
      </pc:sldChg>
    </pc:docChg>
  </pc:docChgLst>
  <pc:docChgLst>
    <pc:chgData name="Xiaoya Sun" userId="2f795157-da1f-46f1-896e-2ed2cadd1252" providerId="ADAL" clId="{98009134-6990-4AE6-927C-C72A8757376D}"/>
    <pc:docChg chg="undo custSel addSld delSld modSld replTag">
      <pc:chgData name="Xiaoya Sun" userId="2f795157-da1f-46f1-896e-2ed2cadd1252" providerId="ADAL" clId="{98009134-6990-4AE6-927C-C72A8757376D}" dt="2025-11-22T07:56:07.528" v="400" actId="20577"/>
      <pc:docMkLst>
        <pc:docMk/>
      </pc:docMkLst>
      <pc:sldChg chg="modSp mod">
        <pc:chgData name="Xiaoya Sun" userId="2f795157-da1f-46f1-896e-2ed2cadd1252" providerId="ADAL" clId="{98009134-6990-4AE6-927C-C72A8757376D}" dt="2025-11-22T07:38:05.174" v="13" actId="14100"/>
        <pc:sldMkLst>
          <pc:docMk/>
          <pc:sldMk cId="819476024" sldId="257"/>
        </pc:sldMkLst>
        <pc:spChg chg="mod">
          <ac:chgData name="Xiaoya Sun" userId="2f795157-da1f-46f1-896e-2ed2cadd1252" providerId="ADAL" clId="{98009134-6990-4AE6-927C-C72A8757376D}" dt="2025-11-22T07:38:05.174" v="13" actId="14100"/>
          <ac:spMkLst>
            <pc:docMk/>
            <pc:sldMk cId="819476024" sldId="257"/>
            <ac:spMk id="3" creationId="{00000000-0000-0000-0000-000000000000}"/>
          </ac:spMkLst>
        </pc:spChg>
      </pc:sldChg>
      <pc:sldChg chg="addSp modSp mod">
        <pc:chgData name="Xiaoya Sun" userId="2f795157-da1f-46f1-896e-2ed2cadd1252" providerId="ADAL" clId="{98009134-6990-4AE6-927C-C72A8757376D}" dt="2025-11-22T07:41:29.206" v="32" actId="1076"/>
        <pc:sldMkLst>
          <pc:docMk/>
          <pc:sldMk cId="3631792089" sldId="287"/>
        </pc:sldMkLst>
        <pc:picChg chg="add mod">
          <ac:chgData name="Xiaoya Sun" userId="2f795157-da1f-46f1-896e-2ed2cadd1252" providerId="ADAL" clId="{98009134-6990-4AE6-927C-C72A8757376D}" dt="2025-11-22T07:41:29.206" v="32" actId="1076"/>
          <ac:picMkLst>
            <pc:docMk/>
            <pc:sldMk cId="3631792089" sldId="287"/>
            <ac:picMk id="4" creationId="{F06B4189-6559-4F75-894F-DF375CF1854F}"/>
          </ac:picMkLst>
        </pc:picChg>
      </pc:sldChg>
      <pc:sldChg chg="addSp delSp modSp mod modNotesTx">
        <pc:chgData name="Xiaoya Sun" userId="2f795157-da1f-46f1-896e-2ed2cadd1252" providerId="ADAL" clId="{98009134-6990-4AE6-927C-C72A8757376D}" dt="2025-11-22T07:54:35.230" v="374" actId="164"/>
        <pc:sldMkLst>
          <pc:docMk/>
          <pc:sldMk cId="4153238368" sldId="379"/>
        </pc:sldMkLst>
        <pc:spChg chg="add mod">
          <ac:chgData name="Xiaoya Sun" userId="2f795157-da1f-46f1-896e-2ed2cadd1252" providerId="ADAL" clId="{98009134-6990-4AE6-927C-C72A8757376D}" dt="2025-11-22T07:54:35.230" v="374" actId="164"/>
          <ac:spMkLst>
            <pc:docMk/>
            <pc:sldMk cId="4153238368" sldId="379"/>
            <ac:spMk id="9" creationId="{E3559444-3544-08BF-638C-B35DE9C1B306}"/>
          </ac:spMkLst>
        </pc:spChg>
        <pc:spChg chg="mod">
          <ac:chgData name="Xiaoya Sun" userId="2f795157-da1f-46f1-896e-2ed2cadd1252" providerId="ADAL" clId="{98009134-6990-4AE6-927C-C72A8757376D}" dt="2025-11-22T07:42:36.492" v="35" actId="1076"/>
          <ac:spMkLst>
            <pc:docMk/>
            <pc:sldMk cId="4153238368" sldId="379"/>
            <ac:spMk id="11" creationId="{B552DCF4-F801-3F37-24E5-19B05700B665}"/>
          </ac:spMkLst>
        </pc:spChg>
        <pc:grpChg chg="add mod">
          <ac:chgData name="Xiaoya Sun" userId="2f795157-da1f-46f1-896e-2ed2cadd1252" providerId="ADAL" clId="{98009134-6990-4AE6-927C-C72A8757376D}" dt="2025-11-22T07:54:35.230" v="374" actId="164"/>
          <ac:grpSpMkLst>
            <pc:docMk/>
            <pc:sldMk cId="4153238368" sldId="379"/>
            <ac:grpSpMk id="10" creationId="{10247FF1-068B-5C34-4DDA-71ED206F467C}"/>
          </ac:grpSpMkLst>
        </pc:grpChg>
        <pc:picChg chg="add del mod">
          <ac:chgData name="Xiaoya Sun" userId="2f795157-da1f-46f1-896e-2ed2cadd1252" providerId="ADAL" clId="{98009134-6990-4AE6-927C-C72A8757376D}" dt="2025-11-22T07:42:45.970" v="36" actId="478"/>
          <ac:picMkLst>
            <pc:docMk/>
            <pc:sldMk cId="4153238368" sldId="379"/>
            <ac:picMk id="6" creationId="{5955B9E6-2A01-0C98-6EAE-50EAC4A8CD04}"/>
          </ac:picMkLst>
        </pc:picChg>
        <pc:picChg chg="add mod">
          <ac:chgData name="Xiaoya Sun" userId="2f795157-da1f-46f1-896e-2ed2cadd1252" providerId="ADAL" clId="{98009134-6990-4AE6-927C-C72A8757376D}" dt="2025-11-22T07:54:35.230" v="374" actId="164"/>
          <ac:picMkLst>
            <pc:docMk/>
            <pc:sldMk cId="4153238368" sldId="379"/>
            <ac:picMk id="8" creationId="{DD15FAEF-B8CD-7517-486E-55792F8845EF}"/>
          </ac:picMkLst>
        </pc:picChg>
      </pc:sldChg>
      <pc:sldChg chg="addSp modSp">
        <pc:chgData name="Xiaoya Sun" userId="2f795157-da1f-46f1-896e-2ed2cadd1252" providerId="ADAL" clId="{98009134-6990-4AE6-927C-C72A8757376D}" dt="2025-11-22T07:55:41.312" v="387"/>
        <pc:sldMkLst>
          <pc:docMk/>
          <pc:sldMk cId="649595955" sldId="380"/>
        </pc:sldMkLst>
        <pc:spChg chg="mod">
          <ac:chgData name="Xiaoya Sun" userId="2f795157-da1f-46f1-896e-2ed2cadd1252" providerId="ADAL" clId="{98009134-6990-4AE6-927C-C72A8757376D}" dt="2025-11-22T07:55:41.312" v="387"/>
          <ac:spMkLst>
            <pc:docMk/>
            <pc:sldMk cId="649595955" sldId="380"/>
            <ac:spMk id="6" creationId="{26A5C7A3-8EA9-15D2-9C56-5269E5C83121}"/>
          </ac:spMkLst>
        </pc:spChg>
        <pc:grpChg chg="add mod">
          <ac:chgData name="Xiaoya Sun" userId="2f795157-da1f-46f1-896e-2ed2cadd1252" providerId="ADAL" clId="{98009134-6990-4AE6-927C-C72A8757376D}" dt="2025-11-22T07:55:41.312" v="387"/>
          <ac:grpSpMkLst>
            <pc:docMk/>
            <pc:sldMk cId="649595955" sldId="380"/>
            <ac:grpSpMk id="2" creationId="{1A584123-537B-3801-2DE8-94C29003C7A7}"/>
          </ac:grpSpMkLst>
        </pc:grpChg>
        <pc:picChg chg="mod">
          <ac:chgData name="Xiaoya Sun" userId="2f795157-da1f-46f1-896e-2ed2cadd1252" providerId="ADAL" clId="{98009134-6990-4AE6-927C-C72A8757376D}" dt="2025-11-22T07:55:41.312" v="387"/>
          <ac:picMkLst>
            <pc:docMk/>
            <pc:sldMk cId="649595955" sldId="380"/>
            <ac:picMk id="3" creationId="{42B2E4DC-F9C1-0228-319E-7C4430FA8FF5}"/>
          </ac:picMkLst>
        </pc:picChg>
      </pc:sldChg>
      <pc:sldChg chg="addSp delSp modSp mod">
        <pc:chgData name="Xiaoya Sun" userId="2f795157-da1f-46f1-896e-2ed2cadd1252" providerId="ADAL" clId="{98009134-6990-4AE6-927C-C72A8757376D}" dt="2025-11-22T07:54:37.627" v="375"/>
        <pc:sldMkLst>
          <pc:docMk/>
          <pc:sldMk cId="1585401209" sldId="381"/>
        </pc:sldMkLst>
        <pc:spChg chg="add del mod">
          <ac:chgData name="Xiaoya Sun" userId="2f795157-da1f-46f1-896e-2ed2cadd1252" providerId="ADAL" clId="{98009134-6990-4AE6-927C-C72A8757376D}" dt="2025-11-22T07:44:11.984" v="57" actId="21"/>
          <ac:spMkLst>
            <pc:docMk/>
            <pc:sldMk cId="1585401209" sldId="381"/>
            <ac:spMk id="3" creationId="{C74A4141-B040-8A88-7D06-8E58FB431F66}"/>
          </ac:spMkLst>
        </pc:spChg>
        <pc:spChg chg="mod">
          <ac:chgData name="Xiaoya Sun" userId="2f795157-da1f-46f1-896e-2ed2cadd1252" providerId="ADAL" clId="{98009134-6990-4AE6-927C-C72A8757376D}" dt="2025-11-22T07:54:37.627" v="375"/>
          <ac:spMkLst>
            <pc:docMk/>
            <pc:sldMk cId="1585401209" sldId="381"/>
            <ac:spMk id="7" creationId="{D8835C2F-1CE6-C383-925F-042772E9024E}"/>
          </ac:spMkLst>
        </pc:spChg>
        <pc:spChg chg="mod">
          <ac:chgData name="Xiaoya Sun" userId="2f795157-da1f-46f1-896e-2ed2cadd1252" providerId="ADAL" clId="{98009134-6990-4AE6-927C-C72A8757376D}" dt="2025-11-22T07:39:13.727" v="30" actId="1076"/>
          <ac:spMkLst>
            <pc:docMk/>
            <pc:sldMk cId="1585401209" sldId="381"/>
            <ac:spMk id="34" creationId="{E5072897-CA87-A800-A2ED-1FA5C6DEBAB6}"/>
          </ac:spMkLst>
        </pc:spChg>
        <pc:grpChg chg="add mod">
          <ac:chgData name="Xiaoya Sun" userId="2f795157-da1f-46f1-896e-2ed2cadd1252" providerId="ADAL" clId="{98009134-6990-4AE6-927C-C72A8757376D}" dt="2025-11-22T07:54:37.627" v="375"/>
          <ac:grpSpMkLst>
            <pc:docMk/>
            <pc:sldMk cId="1585401209" sldId="381"/>
            <ac:grpSpMk id="4" creationId="{9DCCA1D3-D3B4-1F0D-1A14-B7DC2DACF420}"/>
          </ac:grpSpMkLst>
        </pc:grpChg>
        <pc:picChg chg="mod">
          <ac:chgData name="Xiaoya Sun" userId="2f795157-da1f-46f1-896e-2ed2cadd1252" providerId="ADAL" clId="{98009134-6990-4AE6-927C-C72A8757376D}" dt="2025-11-22T07:39:08.289" v="29" actId="1076"/>
          <ac:picMkLst>
            <pc:docMk/>
            <pc:sldMk cId="1585401209" sldId="381"/>
            <ac:picMk id="5" creationId="{15EECC02-CE04-72DE-A78A-D0C654BED23D}"/>
          </ac:picMkLst>
        </pc:picChg>
        <pc:picChg chg="mod">
          <ac:chgData name="Xiaoya Sun" userId="2f795157-da1f-46f1-896e-2ed2cadd1252" providerId="ADAL" clId="{98009134-6990-4AE6-927C-C72A8757376D}" dt="2025-11-22T07:54:37.627" v="375"/>
          <ac:picMkLst>
            <pc:docMk/>
            <pc:sldMk cId="1585401209" sldId="381"/>
            <ac:picMk id="6" creationId="{B019E337-E37F-2B0A-9F22-02571D71A287}"/>
          </ac:picMkLst>
        </pc:picChg>
      </pc:sldChg>
      <pc:sldChg chg="addSp modSp mod">
        <pc:chgData name="Xiaoya Sun" userId="2f795157-da1f-46f1-896e-2ed2cadd1252" providerId="ADAL" clId="{98009134-6990-4AE6-927C-C72A8757376D}" dt="2025-11-22T07:54:51.021" v="379" actId="14100"/>
        <pc:sldMkLst>
          <pc:docMk/>
          <pc:sldMk cId="2382521810" sldId="387"/>
        </pc:sldMkLst>
        <pc:spChg chg="mod">
          <ac:chgData name="Xiaoya Sun" userId="2f795157-da1f-46f1-896e-2ed2cadd1252" providerId="ADAL" clId="{98009134-6990-4AE6-927C-C72A8757376D}" dt="2025-11-22T07:54:40.264" v="376"/>
          <ac:spMkLst>
            <pc:docMk/>
            <pc:sldMk cId="2382521810" sldId="387"/>
            <ac:spMk id="10" creationId="{6322183F-D73F-83E7-4C42-33BF8C2A650C}"/>
          </ac:spMkLst>
        </pc:spChg>
        <pc:grpChg chg="add mod">
          <ac:chgData name="Xiaoya Sun" userId="2f795157-da1f-46f1-896e-2ed2cadd1252" providerId="ADAL" clId="{98009134-6990-4AE6-927C-C72A8757376D}" dt="2025-11-22T07:54:40.264" v="376"/>
          <ac:grpSpMkLst>
            <pc:docMk/>
            <pc:sldMk cId="2382521810" sldId="387"/>
            <ac:grpSpMk id="8" creationId="{2272D084-011D-C02F-320D-E7ABA27375AA}"/>
          </ac:grpSpMkLst>
        </pc:grpChg>
        <pc:picChg chg="mod">
          <ac:chgData name="Xiaoya Sun" userId="2f795157-da1f-46f1-896e-2ed2cadd1252" providerId="ADAL" clId="{98009134-6990-4AE6-927C-C72A8757376D}" dt="2025-11-22T07:54:51.021" v="379" actId="14100"/>
          <ac:picMkLst>
            <pc:docMk/>
            <pc:sldMk cId="2382521810" sldId="387"/>
            <ac:picMk id="7" creationId="{F022C0CF-AD55-E319-70BC-C553706BD79E}"/>
          </ac:picMkLst>
        </pc:picChg>
        <pc:picChg chg="mod">
          <ac:chgData name="Xiaoya Sun" userId="2f795157-da1f-46f1-896e-2ed2cadd1252" providerId="ADAL" clId="{98009134-6990-4AE6-927C-C72A8757376D}" dt="2025-11-22T07:54:40.264" v="376"/>
          <ac:picMkLst>
            <pc:docMk/>
            <pc:sldMk cId="2382521810" sldId="387"/>
            <ac:picMk id="9" creationId="{7947E796-D8FD-D7FA-C28B-2D4EC9AB695D}"/>
          </ac:picMkLst>
        </pc:picChg>
      </pc:sldChg>
      <pc:sldChg chg="addSp modSp">
        <pc:chgData name="Xiaoya Sun" userId="2f795157-da1f-46f1-896e-2ed2cadd1252" providerId="ADAL" clId="{98009134-6990-4AE6-927C-C72A8757376D}" dt="2025-11-22T07:55:58.670" v="392"/>
        <pc:sldMkLst>
          <pc:docMk/>
          <pc:sldMk cId="1391294517" sldId="388"/>
        </pc:sldMkLst>
        <pc:spChg chg="mod">
          <ac:chgData name="Xiaoya Sun" userId="2f795157-da1f-46f1-896e-2ed2cadd1252" providerId="ADAL" clId="{98009134-6990-4AE6-927C-C72A8757376D}" dt="2025-11-22T07:55:58.670" v="392"/>
          <ac:spMkLst>
            <pc:docMk/>
            <pc:sldMk cId="1391294517" sldId="388"/>
            <ac:spMk id="7" creationId="{6BEE256A-F036-9E3A-64D1-9DB510170A7D}"/>
          </ac:spMkLst>
        </pc:spChg>
        <pc:grpChg chg="add mod">
          <ac:chgData name="Xiaoya Sun" userId="2f795157-da1f-46f1-896e-2ed2cadd1252" providerId="ADAL" clId="{98009134-6990-4AE6-927C-C72A8757376D}" dt="2025-11-22T07:55:58.670" v="392"/>
          <ac:grpSpMkLst>
            <pc:docMk/>
            <pc:sldMk cId="1391294517" sldId="388"/>
            <ac:grpSpMk id="2" creationId="{276C5EEF-5370-1DD2-1B61-25D2270BD402}"/>
          </ac:grpSpMkLst>
        </pc:grpChg>
        <pc:picChg chg="mod">
          <ac:chgData name="Xiaoya Sun" userId="2f795157-da1f-46f1-896e-2ed2cadd1252" providerId="ADAL" clId="{98009134-6990-4AE6-927C-C72A8757376D}" dt="2025-11-22T07:55:58.670" v="392"/>
          <ac:picMkLst>
            <pc:docMk/>
            <pc:sldMk cId="1391294517" sldId="388"/>
            <ac:picMk id="6" creationId="{DB55A1B1-3AE6-D700-843D-B5DF9B955226}"/>
          </ac:picMkLst>
        </pc:picChg>
      </pc:sldChg>
      <pc:sldChg chg="addSp modSp">
        <pc:chgData name="Xiaoya Sun" userId="2f795157-da1f-46f1-896e-2ed2cadd1252" providerId="ADAL" clId="{98009134-6990-4AE6-927C-C72A8757376D}" dt="2025-11-22T07:54:59.517" v="380"/>
        <pc:sldMkLst>
          <pc:docMk/>
          <pc:sldMk cId="4158723889" sldId="389"/>
        </pc:sldMkLst>
        <pc:spChg chg="mod">
          <ac:chgData name="Xiaoya Sun" userId="2f795157-da1f-46f1-896e-2ed2cadd1252" providerId="ADAL" clId="{98009134-6990-4AE6-927C-C72A8757376D}" dt="2025-11-22T07:54:59.517" v="380"/>
          <ac:spMkLst>
            <pc:docMk/>
            <pc:sldMk cId="4158723889" sldId="389"/>
            <ac:spMk id="13" creationId="{DE3887C1-E2D0-866A-A3FB-92B4CD9E8CE9}"/>
          </ac:spMkLst>
        </pc:spChg>
        <pc:grpChg chg="add mod">
          <ac:chgData name="Xiaoya Sun" userId="2f795157-da1f-46f1-896e-2ed2cadd1252" providerId="ADAL" clId="{98009134-6990-4AE6-927C-C72A8757376D}" dt="2025-11-22T07:54:59.517" v="380"/>
          <ac:grpSpMkLst>
            <pc:docMk/>
            <pc:sldMk cId="4158723889" sldId="389"/>
            <ac:grpSpMk id="4" creationId="{8C11E257-C025-5577-4D8E-DFA24488D681}"/>
          </ac:grpSpMkLst>
        </pc:grpChg>
        <pc:picChg chg="mod">
          <ac:chgData name="Xiaoya Sun" userId="2f795157-da1f-46f1-896e-2ed2cadd1252" providerId="ADAL" clId="{98009134-6990-4AE6-927C-C72A8757376D}" dt="2025-11-22T07:54:59.517" v="380"/>
          <ac:picMkLst>
            <pc:docMk/>
            <pc:sldMk cId="4158723889" sldId="389"/>
            <ac:picMk id="11" creationId="{C7217174-0664-6F0B-5F38-5F95FC2641FB}"/>
          </ac:picMkLst>
        </pc:picChg>
      </pc:sldChg>
      <pc:sldChg chg="addSp modSp mod">
        <pc:chgData name="Xiaoya Sun" userId="2f795157-da1f-46f1-896e-2ed2cadd1252" providerId="ADAL" clId="{98009134-6990-4AE6-927C-C72A8757376D}" dt="2025-11-22T07:55:33.349" v="386" actId="14100"/>
        <pc:sldMkLst>
          <pc:docMk/>
          <pc:sldMk cId="2519336144" sldId="390"/>
        </pc:sldMkLst>
        <pc:spChg chg="mod">
          <ac:chgData name="Xiaoya Sun" userId="2f795157-da1f-46f1-896e-2ed2cadd1252" providerId="ADAL" clId="{98009134-6990-4AE6-927C-C72A8757376D}" dt="2025-11-22T07:55:24.391" v="382"/>
          <ac:spMkLst>
            <pc:docMk/>
            <pc:sldMk cId="2519336144" sldId="390"/>
            <ac:spMk id="14" creationId="{B1269E33-EBD7-AB9B-F3BD-4DE37996E076}"/>
          </ac:spMkLst>
        </pc:spChg>
        <pc:grpChg chg="add mod">
          <ac:chgData name="Xiaoya Sun" userId="2f795157-da1f-46f1-896e-2ed2cadd1252" providerId="ADAL" clId="{98009134-6990-4AE6-927C-C72A8757376D}" dt="2025-11-22T07:55:24.391" v="382"/>
          <ac:grpSpMkLst>
            <pc:docMk/>
            <pc:sldMk cId="2519336144" sldId="390"/>
            <ac:grpSpMk id="12" creationId="{E2F73E06-5D00-CCC6-16D9-FCADBC58738D}"/>
          </ac:grpSpMkLst>
        </pc:grpChg>
        <pc:picChg chg="mod">
          <ac:chgData name="Xiaoya Sun" userId="2f795157-da1f-46f1-896e-2ed2cadd1252" providerId="ADAL" clId="{98009134-6990-4AE6-927C-C72A8757376D}" dt="2025-11-22T07:55:33.349" v="386" actId="14100"/>
          <ac:picMkLst>
            <pc:docMk/>
            <pc:sldMk cId="2519336144" sldId="390"/>
            <ac:picMk id="7" creationId="{F022C0CF-AD55-E319-70BC-C553706BD79E}"/>
          </ac:picMkLst>
        </pc:picChg>
        <pc:picChg chg="mod">
          <ac:chgData name="Xiaoya Sun" userId="2f795157-da1f-46f1-896e-2ed2cadd1252" providerId="ADAL" clId="{98009134-6990-4AE6-927C-C72A8757376D}" dt="2025-11-22T07:55:24.391" v="382"/>
          <ac:picMkLst>
            <pc:docMk/>
            <pc:sldMk cId="2519336144" sldId="390"/>
            <ac:picMk id="13" creationId="{CAE00D41-29A5-4388-B0E9-8E73C6F39CF9}"/>
          </ac:picMkLst>
        </pc:picChg>
      </pc:sldChg>
      <pc:sldChg chg="addSp modSp">
        <pc:chgData name="Xiaoya Sun" userId="2f795157-da1f-46f1-896e-2ed2cadd1252" providerId="ADAL" clId="{98009134-6990-4AE6-927C-C72A8757376D}" dt="2025-11-22T07:55:43.785" v="388"/>
        <pc:sldMkLst>
          <pc:docMk/>
          <pc:sldMk cId="1783488744" sldId="391"/>
        </pc:sldMkLst>
        <pc:spChg chg="mod">
          <ac:chgData name="Xiaoya Sun" userId="2f795157-da1f-46f1-896e-2ed2cadd1252" providerId="ADAL" clId="{98009134-6990-4AE6-927C-C72A8757376D}" dt="2025-11-22T07:55:43.785" v="388"/>
          <ac:spMkLst>
            <pc:docMk/>
            <pc:sldMk cId="1783488744" sldId="391"/>
            <ac:spMk id="8" creationId="{E44BA59B-B81E-AFDC-A982-B7A4359A8A4B}"/>
          </ac:spMkLst>
        </pc:spChg>
        <pc:grpChg chg="add mod">
          <ac:chgData name="Xiaoya Sun" userId="2f795157-da1f-46f1-896e-2ed2cadd1252" providerId="ADAL" clId="{98009134-6990-4AE6-927C-C72A8757376D}" dt="2025-11-22T07:55:43.785" v="388"/>
          <ac:grpSpMkLst>
            <pc:docMk/>
            <pc:sldMk cId="1783488744" sldId="391"/>
            <ac:grpSpMk id="2" creationId="{1BBD2098-218D-A368-C203-8C1302DB9E71}"/>
          </ac:grpSpMkLst>
        </pc:grpChg>
        <pc:picChg chg="mod">
          <ac:chgData name="Xiaoya Sun" userId="2f795157-da1f-46f1-896e-2ed2cadd1252" providerId="ADAL" clId="{98009134-6990-4AE6-927C-C72A8757376D}" dt="2025-11-22T07:55:43.785" v="388"/>
          <ac:picMkLst>
            <pc:docMk/>
            <pc:sldMk cId="1783488744" sldId="391"/>
            <ac:picMk id="7" creationId="{0362BF52-E80D-7BF2-6629-48BC78874ED8}"/>
          </ac:picMkLst>
        </pc:picChg>
      </pc:sldChg>
      <pc:sldChg chg="addSp modSp mod">
        <pc:chgData name="Xiaoya Sun" userId="2f795157-da1f-46f1-896e-2ed2cadd1252" providerId="ADAL" clId="{98009134-6990-4AE6-927C-C72A8757376D}" dt="2025-11-22T07:55:45.539" v="389"/>
        <pc:sldMkLst>
          <pc:docMk/>
          <pc:sldMk cId="1054394833" sldId="392"/>
        </pc:sldMkLst>
        <pc:spChg chg="mod">
          <ac:chgData name="Xiaoya Sun" userId="2f795157-da1f-46f1-896e-2ed2cadd1252" providerId="ADAL" clId="{98009134-6990-4AE6-927C-C72A8757376D}" dt="2025-11-22T07:55:45.539" v="389"/>
          <ac:spMkLst>
            <pc:docMk/>
            <pc:sldMk cId="1054394833" sldId="392"/>
            <ac:spMk id="8" creationId="{2B194189-9344-B71C-0DE7-9692F82CFC53}"/>
          </ac:spMkLst>
        </pc:spChg>
        <pc:spChg chg="mod">
          <ac:chgData name="Xiaoya Sun" userId="2f795157-da1f-46f1-896e-2ed2cadd1252" providerId="ADAL" clId="{98009134-6990-4AE6-927C-C72A8757376D}" dt="2025-11-21T14:58:41.838" v="6" actId="20577"/>
          <ac:spMkLst>
            <pc:docMk/>
            <pc:sldMk cId="1054394833" sldId="392"/>
            <ac:spMk id="35" creationId="{FBA41186-5B5C-BC82-5F66-CFD5FA7D7E01}"/>
          </ac:spMkLst>
        </pc:spChg>
        <pc:grpChg chg="add mod">
          <ac:chgData name="Xiaoya Sun" userId="2f795157-da1f-46f1-896e-2ed2cadd1252" providerId="ADAL" clId="{98009134-6990-4AE6-927C-C72A8757376D}" dt="2025-11-22T07:55:45.539" v="389"/>
          <ac:grpSpMkLst>
            <pc:docMk/>
            <pc:sldMk cId="1054394833" sldId="392"/>
            <ac:grpSpMk id="2" creationId="{162A63A0-F4E3-2253-0607-BE76737A3838}"/>
          </ac:grpSpMkLst>
        </pc:grpChg>
        <pc:picChg chg="mod">
          <ac:chgData name="Xiaoya Sun" userId="2f795157-da1f-46f1-896e-2ed2cadd1252" providerId="ADAL" clId="{98009134-6990-4AE6-927C-C72A8757376D}" dt="2025-11-22T07:55:45.539" v="389"/>
          <ac:picMkLst>
            <pc:docMk/>
            <pc:sldMk cId="1054394833" sldId="392"/>
            <ac:picMk id="3" creationId="{F2D92F46-340E-1390-5556-E8BEF9E2F985}"/>
          </ac:picMkLst>
        </pc:picChg>
        <pc:picChg chg="mod">
          <ac:chgData name="Xiaoya Sun" userId="2f795157-da1f-46f1-896e-2ed2cadd1252" providerId="ADAL" clId="{98009134-6990-4AE6-927C-C72A8757376D}" dt="2025-11-21T15:08:52.399" v="11" actId="1076"/>
          <ac:picMkLst>
            <pc:docMk/>
            <pc:sldMk cId="1054394833" sldId="392"/>
            <ac:picMk id="6" creationId="{8B9C214F-1FEC-E096-0A5A-2AD6B2E92A96}"/>
          </ac:picMkLst>
        </pc:picChg>
      </pc:sldChg>
      <pc:sldChg chg="addSp modSp">
        <pc:chgData name="Xiaoya Sun" userId="2f795157-da1f-46f1-896e-2ed2cadd1252" providerId="ADAL" clId="{98009134-6990-4AE6-927C-C72A8757376D}" dt="2025-11-22T07:55:03.514" v="381"/>
        <pc:sldMkLst>
          <pc:docMk/>
          <pc:sldMk cId="3454028691" sldId="394"/>
        </pc:sldMkLst>
        <pc:spChg chg="mod">
          <ac:chgData name="Xiaoya Sun" userId="2f795157-da1f-46f1-896e-2ed2cadd1252" providerId="ADAL" clId="{98009134-6990-4AE6-927C-C72A8757376D}" dt="2025-11-22T07:55:03.514" v="381"/>
          <ac:spMkLst>
            <pc:docMk/>
            <pc:sldMk cId="3454028691" sldId="394"/>
            <ac:spMk id="12" creationId="{56064E70-9EA3-754E-06E9-5FFDAA773B9C}"/>
          </ac:spMkLst>
        </pc:spChg>
        <pc:grpChg chg="add mod">
          <ac:chgData name="Xiaoya Sun" userId="2f795157-da1f-46f1-896e-2ed2cadd1252" providerId="ADAL" clId="{98009134-6990-4AE6-927C-C72A8757376D}" dt="2025-11-22T07:55:03.514" v="381"/>
          <ac:grpSpMkLst>
            <pc:docMk/>
            <pc:sldMk cId="3454028691" sldId="394"/>
            <ac:grpSpMk id="8" creationId="{C657E984-181A-B18A-7232-4E003F9891F4}"/>
          </ac:grpSpMkLst>
        </pc:grpChg>
        <pc:picChg chg="mod">
          <ac:chgData name="Xiaoya Sun" userId="2f795157-da1f-46f1-896e-2ed2cadd1252" providerId="ADAL" clId="{98009134-6990-4AE6-927C-C72A8757376D}" dt="2025-11-22T07:55:03.514" v="381"/>
          <ac:picMkLst>
            <pc:docMk/>
            <pc:sldMk cId="3454028691" sldId="394"/>
            <ac:picMk id="11" creationId="{333A1D07-1F0B-EC2D-D5E3-B77667B1ABE9}"/>
          </ac:picMkLst>
        </pc:picChg>
      </pc:sldChg>
      <pc:sldChg chg="del">
        <pc:chgData name="Xiaoya Sun" userId="2f795157-da1f-46f1-896e-2ed2cadd1252" providerId="ADAL" clId="{98009134-6990-4AE6-927C-C72A8757376D}" dt="2025-11-21T14:58:19.449" v="1" actId="47"/>
        <pc:sldMkLst>
          <pc:docMk/>
          <pc:sldMk cId="408240262" sldId="395"/>
        </pc:sldMkLst>
      </pc:sldChg>
      <pc:sldChg chg="addSp modSp">
        <pc:chgData name="Xiaoya Sun" userId="2f795157-da1f-46f1-896e-2ed2cadd1252" providerId="ADAL" clId="{98009134-6990-4AE6-927C-C72A8757376D}" dt="2025-11-22T07:55:56.936" v="391"/>
        <pc:sldMkLst>
          <pc:docMk/>
          <pc:sldMk cId="2690897131" sldId="396"/>
        </pc:sldMkLst>
        <pc:spChg chg="mod">
          <ac:chgData name="Xiaoya Sun" userId="2f795157-da1f-46f1-896e-2ed2cadd1252" providerId="ADAL" clId="{98009134-6990-4AE6-927C-C72A8757376D}" dt="2025-11-22T07:55:56.936" v="391"/>
          <ac:spMkLst>
            <pc:docMk/>
            <pc:sldMk cId="2690897131" sldId="396"/>
            <ac:spMk id="6" creationId="{6142CF30-8264-C6BD-28D8-C7AA8DA866F0}"/>
          </ac:spMkLst>
        </pc:spChg>
        <pc:grpChg chg="add mod">
          <ac:chgData name="Xiaoya Sun" userId="2f795157-da1f-46f1-896e-2ed2cadd1252" providerId="ADAL" clId="{98009134-6990-4AE6-927C-C72A8757376D}" dt="2025-11-22T07:55:56.936" v="391"/>
          <ac:grpSpMkLst>
            <pc:docMk/>
            <pc:sldMk cId="2690897131" sldId="396"/>
            <ac:grpSpMk id="2" creationId="{BDB77D59-80DA-3FDD-7A5E-88BCE6AC46CF}"/>
          </ac:grpSpMkLst>
        </pc:grpChg>
        <pc:picChg chg="mod">
          <ac:chgData name="Xiaoya Sun" userId="2f795157-da1f-46f1-896e-2ed2cadd1252" providerId="ADAL" clId="{98009134-6990-4AE6-927C-C72A8757376D}" dt="2025-11-22T07:55:56.936" v="391"/>
          <ac:picMkLst>
            <pc:docMk/>
            <pc:sldMk cId="2690897131" sldId="396"/>
            <ac:picMk id="3" creationId="{2DB1DC81-02F0-D8EA-598E-C7FD3E95A763}"/>
          </ac:picMkLst>
        </pc:picChg>
      </pc:sldChg>
      <pc:sldChg chg="addSp modSp">
        <pc:chgData name="Xiaoya Sun" userId="2f795157-da1f-46f1-896e-2ed2cadd1252" providerId="ADAL" clId="{98009134-6990-4AE6-927C-C72A8757376D}" dt="2025-11-22T07:55:47.482" v="390"/>
        <pc:sldMkLst>
          <pc:docMk/>
          <pc:sldMk cId="3003790145" sldId="397"/>
        </pc:sldMkLst>
        <pc:spChg chg="mod">
          <ac:chgData name="Xiaoya Sun" userId="2f795157-da1f-46f1-896e-2ed2cadd1252" providerId="ADAL" clId="{98009134-6990-4AE6-927C-C72A8757376D}" dt="2025-11-22T07:55:47.482" v="390"/>
          <ac:spMkLst>
            <pc:docMk/>
            <pc:sldMk cId="3003790145" sldId="397"/>
            <ac:spMk id="8" creationId="{A96E4F19-DB28-5273-B990-9C27F23EB32F}"/>
          </ac:spMkLst>
        </pc:spChg>
        <pc:grpChg chg="add mod">
          <ac:chgData name="Xiaoya Sun" userId="2f795157-da1f-46f1-896e-2ed2cadd1252" providerId="ADAL" clId="{98009134-6990-4AE6-927C-C72A8757376D}" dt="2025-11-22T07:55:47.482" v="390"/>
          <ac:grpSpMkLst>
            <pc:docMk/>
            <pc:sldMk cId="3003790145" sldId="397"/>
            <ac:grpSpMk id="2" creationId="{D88DD260-9276-EED9-1CF6-B05F92F2EB85}"/>
          </ac:grpSpMkLst>
        </pc:grpChg>
        <pc:picChg chg="mod">
          <ac:chgData name="Xiaoya Sun" userId="2f795157-da1f-46f1-896e-2ed2cadd1252" providerId="ADAL" clId="{98009134-6990-4AE6-927C-C72A8757376D}" dt="2025-11-22T07:55:47.482" v="390"/>
          <ac:picMkLst>
            <pc:docMk/>
            <pc:sldMk cId="3003790145" sldId="397"/>
            <ac:picMk id="6" creationId="{088D9240-56D8-7F69-EC9A-73463D961100}"/>
          </ac:picMkLst>
        </pc:picChg>
      </pc:sldChg>
      <pc:sldChg chg="modSp add mod">
        <pc:chgData name="Xiaoya Sun" userId="2f795157-da1f-46f1-896e-2ed2cadd1252" providerId="ADAL" clId="{98009134-6990-4AE6-927C-C72A8757376D}" dt="2025-11-22T07:56:07.528" v="400" actId="20577"/>
        <pc:sldMkLst>
          <pc:docMk/>
          <pc:sldMk cId="3394056590" sldId="399"/>
        </pc:sldMkLst>
        <pc:spChg chg="mod">
          <ac:chgData name="Xiaoya Sun" userId="2f795157-da1f-46f1-896e-2ed2cadd1252" providerId="ADAL" clId="{98009134-6990-4AE6-927C-C72A8757376D}" dt="2025-11-22T07:56:07.528" v="400" actId="20577"/>
          <ac:spMkLst>
            <pc:docMk/>
            <pc:sldMk cId="3394056590" sldId="399"/>
            <ac:spMk id="33" creationId="{BDBA441A-8237-5378-13E5-221ABA970CE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9AEE90-1BA8-494C-A106-7CC1E2AC0FCF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DF6D6EEE-2EBC-4024-B837-290C4177E8A0}">
      <dgm:prSet phldrT="[文本]" custT="1"/>
      <dgm:spPr>
        <a:xfrm>
          <a:off x="186461" y="0"/>
          <a:ext cx="1065102" cy="591723"/>
        </a:xfrm>
        <a:prstGeom prst="roundRect">
          <a:avLst>
            <a:gd name="adj" fmla="val 10000"/>
          </a:avLst>
        </a:prstGeom>
        <a:solidFill>
          <a:srgbClr val="A6192E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100" b="1" kern="1200" dirty="0">
              <a:solidFill>
                <a:sysClr val="window" lastClr="FFFFFF"/>
              </a:solidFill>
              <a:latin typeface="Arial"/>
              <a:ea typeface="等线" panose="02010600030101010101" pitchFamily="2" charset="-122"/>
              <a:cs typeface="+mn-cs"/>
            </a:rPr>
            <a:t>Original Sample</a:t>
          </a:r>
          <a:endParaRPr lang="zh-CN" altLang="en-US" sz="1100" b="1" kern="1200" dirty="0">
            <a:solidFill>
              <a:sysClr val="window" lastClr="FFFFFF"/>
            </a:solidFill>
            <a:latin typeface="Arial"/>
            <a:ea typeface="等线" panose="02010600030101010101" pitchFamily="2" charset="-122"/>
            <a:cs typeface="+mn-cs"/>
          </a:endParaRPr>
        </a:p>
      </dgm:t>
    </dgm:pt>
    <dgm:pt modelId="{FEF490BF-79C1-4635-8B0A-383A6367AA75}" type="parTrans" cxnId="{1A65FB75-BBB3-4227-BFED-886693403420}">
      <dgm:prSet/>
      <dgm:spPr/>
      <dgm:t>
        <a:bodyPr/>
        <a:lstStyle/>
        <a:p>
          <a:endParaRPr lang="zh-CN" altLang="en-US"/>
        </a:p>
      </dgm:t>
    </dgm:pt>
    <dgm:pt modelId="{4DA59CA2-E35D-44ED-BD03-94B6CA8EE4D3}" type="sibTrans" cxnId="{1A65FB75-BBB3-4227-BFED-886693403420}">
      <dgm:prSet/>
      <dgm:spPr>
        <a:xfrm rot="5400000">
          <a:off x="608064" y="606516"/>
          <a:ext cx="221896" cy="266275"/>
        </a:xfrm>
        <a:prstGeom prst="rightArrow">
          <a:avLst>
            <a:gd name="adj1" fmla="val 60000"/>
            <a:gd name="adj2" fmla="val 50000"/>
          </a:avLst>
        </a:prstGeom>
        <a:solidFill>
          <a:srgbClr val="A6192E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zh-CN" altLang="en-US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C288D9BC-2FE2-4554-A3F9-49CE41A227C9}">
      <dgm:prSet phldrT="[文本]" custT="1"/>
      <dgm:spPr>
        <a:xfrm>
          <a:off x="186461" y="887585"/>
          <a:ext cx="1065102" cy="591723"/>
        </a:xfrm>
        <a:prstGeom prst="roundRect">
          <a:avLst>
            <a:gd name="adj" fmla="val 10000"/>
          </a:avLst>
        </a:prstGeom>
        <a:solidFill>
          <a:srgbClr val="A6192E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100" b="1" kern="1200" dirty="0">
              <a:solidFill>
                <a:sysClr val="window" lastClr="FFFFFF"/>
              </a:solidFill>
              <a:latin typeface="Arial"/>
              <a:ea typeface="等线" panose="02010600030101010101" pitchFamily="2" charset="-122"/>
              <a:cs typeface="+mn-cs"/>
            </a:rPr>
            <a:t>GR Transformed Sample </a:t>
          </a:r>
          <a:endParaRPr lang="zh-CN" altLang="en-US" sz="1100" b="1" kern="1200" dirty="0">
            <a:solidFill>
              <a:sysClr val="window" lastClr="FFFFFF"/>
            </a:solidFill>
            <a:latin typeface="Arial"/>
            <a:ea typeface="等线" panose="02010600030101010101" pitchFamily="2" charset="-122"/>
            <a:cs typeface="+mn-cs"/>
          </a:endParaRPr>
        </a:p>
      </dgm:t>
    </dgm:pt>
    <dgm:pt modelId="{CBD669DF-A340-455F-AC9F-024B67BCB888}" type="parTrans" cxnId="{F9D88122-0FB8-44FC-BF83-AE9670F676A1}">
      <dgm:prSet/>
      <dgm:spPr/>
      <dgm:t>
        <a:bodyPr/>
        <a:lstStyle/>
        <a:p>
          <a:endParaRPr lang="zh-CN" altLang="en-US"/>
        </a:p>
      </dgm:t>
    </dgm:pt>
    <dgm:pt modelId="{7F0BA3AA-21D5-458B-917A-CBC929689A1A}" type="sibTrans" cxnId="{F9D88122-0FB8-44FC-BF83-AE9670F676A1}">
      <dgm:prSet/>
      <dgm:spPr>
        <a:xfrm rot="5400000">
          <a:off x="608064" y="1494101"/>
          <a:ext cx="221896" cy="266275"/>
        </a:xfrm>
        <a:prstGeom prst="rightArrow">
          <a:avLst>
            <a:gd name="adj1" fmla="val 60000"/>
            <a:gd name="adj2" fmla="val 50000"/>
          </a:avLst>
        </a:prstGeom>
        <a:solidFill>
          <a:srgbClr val="A6192E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zh-CN" altLang="en-US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80D3BA9B-7D95-4DCE-A5A0-81F74F00B9D3}">
      <dgm:prSet phldrT="[文本]" custT="1"/>
      <dgm:spPr>
        <a:xfrm>
          <a:off x="186461" y="1775170"/>
          <a:ext cx="1065102" cy="591723"/>
        </a:xfrm>
        <a:prstGeom prst="roundRect">
          <a:avLst>
            <a:gd name="adj" fmla="val 10000"/>
          </a:avLst>
        </a:prstGeom>
        <a:solidFill>
          <a:srgbClr val="A6192E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100" b="1" kern="1200" dirty="0">
              <a:solidFill>
                <a:sysClr val="window" lastClr="FFFFFF"/>
              </a:solidFill>
              <a:latin typeface="Arial"/>
              <a:ea typeface="等线" panose="02010600030101010101" pitchFamily="2" charset="-122"/>
              <a:cs typeface="+mn-cs"/>
            </a:rPr>
            <a:t>GR-</a:t>
          </a:r>
          <a:r>
            <a:rPr lang="en-US" altLang="zh-CN" sz="1100" b="1" kern="1200" dirty="0" err="1">
              <a:solidFill>
                <a:sysClr val="window" lastClr="FFFFFF"/>
              </a:solidFill>
              <a:latin typeface="Arial"/>
              <a:ea typeface="等线" panose="02010600030101010101" pitchFamily="2" charset="-122"/>
              <a:cs typeface="+mn-cs"/>
            </a:rPr>
            <a:t>ALasso</a:t>
          </a:r>
          <a:r>
            <a:rPr lang="en-US" altLang="zh-CN" sz="1100" b="1" kern="1200" dirty="0">
              <a:solidFill>
                <a:sysClr val="window" lastClr="FFFFFF"/>
              </a:solidFill>
              <a:latin typeface="Arial"/>
              <a:ea typeface="等线" panose="02010600030101010101" pitchFamily="2" charset="-122"/>
              <a:cs typeface="+mn-cs"/>
            </a:rPr>
            <a:t> Optimization</a:t>
          </a:r>
          <a:endParaRPr lang="zh-CN" altLang="en-US" sz="1100" b="1" kern="1200" dirty="0">
            <a:solidFill>
              <a:sysClr val="window" lastClr="FFFFFF"/>
            </a:solidFill>
            <a:latin typeface="Arial"/>
            <a:ea typeface="等线" panose="02010600030101010101" pitchFamily="2" charset="-122"/>
            <a:cs typeface="+mn-cs"/>
          </a:endParaRPr>
        </a:p>
      </dgm:t>
    </dgm:pt>
    <dgm:pt modelId="{AC6384D1-9470-45BB-A896-6D7396299CF8}" type="parTrans" cxnId="{B90FBFB3-673C-40D9-9124-7F696A3D0E15}">
      <dgm:prSet/>
      <dgm:spPr/>
      <dgm:t>
        <a:bodyPr/>
        <a:lstStyle/>
        <a:p>
          <a:endParaRPr lang="zh-CN" altLang="en-US"/>
        </a:p>
      </dgm:t>
    </dgm:pt>
    <dgm:pt modelId="{10515011-6992-4E3C-9357-134C883EDA36}" type="sibTrans" cxnId="{B90FBFB3-673C-40D9-9124-7F696A3D0E15}">
      <dgm:prSet/>
      <dgm:spPr/>
      <dgm:t>
        <a:bodyPr/>
        <a:lstStyle/>
        <a:p>
          <a:endParaRPr lang="zh-CN" altLang="en-US"/>
        </a:p>
      </dgm:t>
    </dgm:pt>
    <dgm:pt modelId="{A2EE53C4-68A5-45DD-8B79-A8E8C053F4D8}" type="pres">
      <dgm:prSet presAssocID="{E49AEE90-1BA8-494C-A106-7CC1E2AC0FCF}" presName="linearFlow" presStyleCnt="0">
        <dgm:presLayoutVars>
          <dgm:resizeHandles val="exact"/>
        </dgm:presLayoutVars>
      </dgm:prSet>
      <dgm:spPr/>
    </dgm:pt>
    <dgm:pt modelId="{1716A389-54E7-4C30-896E-96E90DEF8EFC}" type="pres">
      <dgm:prSet presAssocID="{DF6D6EEE-2EBC-4024-B837-290C4177E8A0}" presName="node" presStyleLbl="node1" presStyleIdx="0" presStyleCnt="3" custScaleX="141001" custScaleY="46477">
        <dgm:presLayoutVars>
          <dgm:bulletEnabled val="1"/>
        </dgm:presLayoutVars>
      </dgm:prSet>
      <dgm:spPr/>
    </dgm:pt>
    <dgm:pt modelId="{6C676149-9E52-4B15-A072-19E47F33C6C0}" type="pres">
      <dgm:prSet presAssocID="{4DA59CA2-E35D-44ED-BD03-94B6CA8EE4D3}" presName="sibTrans" presStyleLbl="sibTrans2D1" presStyleIdx="0" presStyleCnt="2" custLinFactNeighborY="1438"/>
      <dgm:spPr/>
    </dgm:pt>
    <dgm:pt modelId="{31025057-675B-453A-864B-BFF589978F35}" type="pres">
      <dgm:prSet presAssocID="{4DA59CA2-E35D-44ED-BD03-94B6CA8EE4D3}" presName="connectorText" presStyleLbl="sibTrans2D1" presStyleIdx="0" presStyleCnt="2"/>
      <dgm:spPr/>
    </dgm:pt>
    <dgm:pt modelId="{56CD1854-1D97-4725-917F-17F53D1C5A6B}" type="pres">
      <dgm:prSet presAssocID="{C288D9BC-2FE2-4554-A3F9-49CE41A227C9}" presName="node" presStyleLbl="node1" presStyleIdx="1" presStyleCnt="3" custScaleX="141001" custScaleY="47519" custLinFactNeighborY="-46129">
        <dgm:presLayoutVars>
          <dgm:bulletEnabled val="1"/>
        </dgm:presLayoutVars>
      </dgm:prSet>
      <dgm:spPr/>
    </dgm:pt>
    <dgm:pt modelId="{84AE7652-E56C-42B6-904D-8C9C39587CEF}" type="pres">
      <dgm:prSet presAssocID="{7F0BA3AA-21D5-458B-917A-CBC929689A1A}" presName="sibTrans" presStyleLbl="sibTrans2D1" presStyleIdx="1" presStyleCnt="2" custLinFactNeighborX="708" custLinFactNeighborY="1116"/>
      <dgm:spPr/>
    </dgm:pt>
    <dgm:pt modelId="{F689F751-E81B-4F9E-96E0-41C8CF24FA5C}" type="pres">
      <dgm:prSet presAssocID="{7F0BA3AA-21D5-458B-917A-CBC929689A1A}" presName="connectorText" presStyleLbl="sibTrans2D1" presStyleIdx="1" presStyleCnt="2"/>
      <dgm:spPr/>
    </dgm:pt>
    <dgm:pt modelId="{03CF22AF-E8B7-4F73-BCD0-77EAF17376D0}" type="pres">
      <dgm:prSet presAssocID="{80D3BA9B-7D95-4DCE-A5A0-81F74F00B9D3}" presName="node" presStyleLbl="node1" presStyleIdx="2" presStyleCnt="3" custScaleX="141001" custScaleY="50383" custLinFactNeighborX="0" custLinFactNeighborY="-98547">
        <dgm:presLayoutVars>
          <dgm:bulletEnabled val="1"/>
        </dgm:presLayoutVars>
      </dgm:prSet>
      <dgm:spPr/>
    </dgm:pt>
  </dgm:ptLst>
  <dgm:cxnLst>
    <dgm:cxn modelId="{0F43D508-F6A4-4523-92E6-6D942B8DF50B}" type="presOf" srcId="{7F0BA3AA-21D5-458B-917A-CBC929689A1A}" destId="{84AE7652-E56C-42B6-904D-8C9C39587CEF}" srcOrd="0" destOrd="0" presId="urn:microsoft.com/office/officeart/2005/8/layout/process2"/>
    <dgm:cxn modelId="{F9D88122-0FB8-44FC-BF83-AE9670F676A1}" srcId="{E49AEE90-1BA8-494C-A106-7CC1E2AC0FCF}" destId="{C288D9BC-2FE2-4554-A3F9-49CE41A227C9}" srcOrd="1" destOrd="0" parTransId="{CBD669DF-A340-455F-AC9F-024B67BCB888}" sibTransId="{7F0BA3AA-21D5-458B-917A-CBC929689A1A}"/>
    <dgm:cxn modelId="{54A6AA24-DF82-4364-A2D8-92AC8B213525}" type="presOf" srcId="{4DA59CA2-E35D-44ED-BD03-94B6CA8EE4D3}" destId="{31025057-675B-453A-864B-BFF589978F35}" srcOrd="1" destOrd="0" presId="urn:microsoft.com/office/officeart/2005/8/layout/process2"/>
    <dgm:cxn modelId="{E770582E-2D9C-4F51-8638-4FCCB3776016}" type="presOf" srcId="{E49AEE90-1BA8-494C-A106-7CC1E2AC0FCF}" destId="{A2EE53C4-68A5-45DD-8B79-A8E8C053F4D8}" srcOrd="0" destOrd="0" presId="urn:microsoft.com/office/officeart/2005/8/layout/process2"/>
    <dgm:cxn modelId="{6FD71A75-83B8-4FA1-ABF2-28E214AC7E40}" type="presOf" srcId="{7F0BA3AA-21D5-458B-917A-CBC929689A1A}" destId="{F689F751-E81B-4F9E-96E0-41C8CF24FA5C}" srcOrd="1" destOrd="0" presId="urn:microsoft.com/office/officeart/2005/8/layout/process2"/>
    <dgm:cxn modelId="{1A65FB75-BBB3-4227-BFED-886693403420}" srcId="{E49AEE90-1BA8-494C-A106-7CC1E2AC0FCF}" destId="{DF6D6EEE-2EBC-4024-B837-290C4177E8A0}" srcOrd="0" destOrd="0" parTransId="{FEF490BF-79C1-4635-8B0A-383A6367AA75}" sibTransId="{4DA59CA2-E35D-44ED-BD03-94B6CA8EE4D3}"/>
    <dgm:cxn modelId="{7800D28D-FC79-450D-B8D5-85366F52D9FF}" type="presOf" srcId="{80D3BA9B-7D95-4DCE-A5A0-81F74F00B9D3}" destId="{03CF22AF-E8B7-4F73-BCD0-77EAF17376D0}" srcOrd="0" destOrd="0" presId="urn:microsoft.com/office/officeart/2005/8/layout/process2"/>
    <dgm:cxn modelId="{B90FBFB3-673C-40D9-9124-7F696A3D0E15}" srcId="{E49AEE90-1BA8-494C-A106-7CC1E2AC0FCF}" destId="{80D3BA9B-7D95-4DCE-A5A0-81F74F00B9D3}" srcOrd="2" destOrd="0" parTransId="{AC6384D1-9470-45BB-A896-6D7396299CF8}" sibTransId="{10515011-6992-4E3C-9357-134C883EDA36}"/>
    <dgm:cxn modelId="{A09C7FBE-156C-42D6-AAD8-A6C8AD5400BC}" type="presOf" srcId="{DF6D6EEE-2EBC-4024-B837-290C4177E8A0}" destId="{1716A389-54E7-4C30-896E-96E90DEF8EFC}" srcOrd="0" destOrd="0" presId="urn:microsoft.com/office/officeart/2005/8/layout/process2"/>
    <dgm:cxn modelId="{010F65D4-61E0-4B0F-B5CD-EA749B685909}" type="presOf" srcId="{4DA59CA2-E35D-44ED-BD03-94B6CA8EE4D3}" destId="{6C676149-9E52-4B15-A072-19E47F33C6C0}" srcOrd="0" destOrd="0" presId="urn:microsoft.com/office/officeart/2005/8/layout/process2"/>
    <dgm:cxn modelId="{1784F2D8-B75F-4288-A3C3-E2A205DECD7F}" type="presOf" srcId="{C288D9BC-2FE2-4554-A3F9-49CE41A227C9}" destId="{56CD1854-1D97-4725-917F-17F53D1C5A6B}" srcOrd="0" destOrd="0" presId="urn:microsoft.com/office/officeart/2005/8/layout/process2"/>
    <dgm:cxn modelId="{E121FB0D-60C7-416B-80D9-8CBD29F276B8}" type="presParOf" srcId="{A2EE53C4-68A5-45DD-8B79-A8E8C053F4D8}" destId="{1716A389-54E7-4C30-896E-96E90DEF8EFC}" srcOrd="0" destOrd="0" presId="urn:microsoft.com/office/officeart/2005/8/layout/process2"/>
    <dgm:cxn modelId="{2A07BAB2-5944-4369-8A5A-7C704262A02B}" type="presParOf" srcId="{A2EE53C4-68A5-45DD-8B79-A8E8C053F4D8}" destId="{6C676149-9E52-4B15-A072-19E47F33C6C0}" srcOrd="1" destOrd="0" presId="urn:microsoft.com/office/officeart/2005/8/layout/process2"/>
    <dgm:cxn modelId="{D63ECD7B-EF84-4F3A-8C71-217A9F476328}" type="presParOf" srcId="{6C676149-9E52-4B15-A072-19E47F33C6C0}" destId="{31025057-675B-453A-864B-BFF589978F35}" srcOrd="0" destOrd="0" presId="urn:microsoft.com/office/officeart/2005/8/layout/process2"/>
    <dgm:cxn modelId="{F51EC8E5-FB30-4237-AD7F-789F3E0B249A}" type="presParOf" srcId="{A2EE53C4-68A5-45DD-8B79-A8E8C053F4D8}" destId="{56CD1854-1D97-4725-917F-17F53D1C5A6B}" srcOrd="2" destOrd="0" presId="urn:microsoft.com/office/officeart/2005/8/layout/process2"/>
    <dgm:cxn modelId="{B9AB4A66-D383-434E-A3AF-4446EF30922C}" type="presParOf" srcId="{A2EE53C4-68A5-45DD-8B79-A8E8C053F4D8}" destId="{84AE7652-E56C-42B6-904D-8C9C39587CEF}" srcOrd="3" destOrd="0" presId="urn:microsoft.com/office/officeart/2005/8/layout/process2"/>
    <dgm:cxn modelId="{B295B013-BE1C-457A-9324-5434390DB506}" type="presParOf" srcId="{84AE7652-E56C-42B6-904D-8C9C39587CEF}" destId="{F689F751-E81B-4F9E-96E0-41C8CF24FA5C}" srcOrd="0" destOrd="0" presId="urn:microsoft.com/office/officeart/2005/8/layout/process2"/>
    <dgm:cxn modelId="{6AB7F050-F763-483C-BF65-1B6DD6AF1179}" type="presParOf" srcId="{A2EE53C4-68A5-45DD-8B79-A8E8C053F4D8}" destId="{03CF22AF-E8B7-4F73-BCD0-77EAF17376D0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9AEE90-1BA8-494C-A106-7CC1E2AC0FCF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DF6D6EEE-2EBC-4024-B837-290C4177E8A0}">
      <dgm:prSet phldrT="[文本]" custT="1"/>
      <dgm:spPr>
        <a:xfrm>
          <a:off x="186461" y="0"/>
          <a:ext cx="1065102" cy="591723"/>
        </a:xfrm>
        <a:prstGeom prst="roundRect">
          <a:avLst>
            <a:gd name="adj" fmla="val 10000"/>
          </a:avLst>
        </a:prstGeom>
        <a:solidFill>
          <a:srgbClr val="A6192E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100" b="1" kern="1200">
              <a:solidFill>
                <a:sysClr val="window" lastClr="FFFFFF"/>
              </a:solidFill>
              <a:latin typeface="Arial"/>
              <a:ea typeface="等线" panose="02010600030101010101" pitchFamily="2" charset="-122"/>
              <a:cs typeface="+mn-cs"/>
            </a:rPr>
            <a:t>Knockoff Counterpart</a:t>
          </a:r>
          <a:endParaRPr lang="zh-CN" altLang="en-US" sz="1100" b="1" kern="1200" dirty="0">
            <a:solidFill>
              <a:sysClr val="window" lastClr="FFFFFF"/>
            </a:solidFill>
            <a:latin typeface="Arial"/>
            <a:ea typeface="等线" panose="02010600030101010101" pitchFamily="2" charset="-122"/>
            <a:cs typeface="+mn-cs"/>
          </a:endParaRPr>
        </a:p>
      </dgm:t>
    </dgm:pt>
    <dgm:pt modelId="{FEF490BF-79C1-4635-8B0A-383A6367AA75}" type="parTrans" cxnId="{1A65FB75-BBB3-4227-BFED-886693403420}">
      <dgm:prSet/>
      <dgm:spPr/>
      <dgm:t>
        <a:bodyPr/>
        <a:lstStyle/>
        <a:p>
          <a:endParaRPr lang="zh-CN" altLang="en-US"/>
        </a:p>
      </dgm:t>
    </dgm:pt>
    <dgm:pt modelId="{4DA59CA2-E35D-44ED-BD03-94B6CA8EE4D3}" type="sibTrans" cxnId="{1A65FB75-BBB3-4227-BFED-886693403420}">
      <dgm:prSet/>
      <dgm:spPr>
        <a:xfrm rot="5400000">
          <a:off x="608064" y="606516"/>
          <a:ext cx="221896" cy="266275"/>
        </a:xfrm>
        <a:prstGeom prst="rightArrow">
          <a:avLst>
            <a:gd name="adj1" fmla="val 60000"/>
            <a:gd name="adj2" fmla="val 50000"/>
          </a:avLst>
        </a:prstGeom>
        <a:solidFill>
          <a:srgbClr val="A6192E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zh-CN" altLang="en-US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C288D9BC-2FE2-4554-A3F9-49CE41A227C9}">
      <dgm:prSet phldrT="[文本]" custT="1"/>
      <dgm:spPr>
        <a:xfrm>
          <a:off x="186461" y="887585"/>
          <a:ext cx="1065102" cy="591723"/>
        </a:xfrm>
        <a:prstGeom prst="roundRect">
          <a:avLst>
            <a:gd name="adj" fmla="val 10000"/>
          </a:avLst>
        </a:prstGeom>
        <a:solidFill>
          <a:srgbClr val="A6192E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 altLang="zh-CN" sz="1100" b="1">
              <a:solidFill>
                <a:sysClr val="window" lastClr="FFFFFF"/>
              </a:solidFill>
              <a:latin typeface="Arial"/>
              <a:ea typeface="+mn-ea"/>
              <a:cs typeface="+mn-cs"/>
            </a:rPr>
            <a:t>GR Transformed Knockoff</a:t>
          </a:r>
          <a:endParaRPr lang="zh-CN" altLang="zh-CN" sz="1100" b="1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CBD669DF-A340-455F-AC9F-024B67BCB888}" type="parTrans" cxnId="{F9D88122-0FB8-44FC-BF83-AE9670F676A1}">
      <dgm:prSet/>
      <dgm:spPr/>
      <dgm:t>
        <a:bodyPr/>
        <a:lstStyle/>
        <a:p>
          <a:endParaRPr lang="zh-CN" altLang="en-US"/>
        </a:p>
      </dgm:t>
    </dgm:pt>
    <dgm:pt modelId="{7F0BA3AA-21D5-458B-917A-CBC929689A1A}" type="sibTrans" cxnId="{F9D88122-0FB8-44FC-BF83-AE9670F676A1}">
      <dgm:prSet/>
      <dgm:spPr>
        <a:xfrm rot="5400000">
          <a:off x="608064" y="1494101"/>
          <a:ext cx="221896" cy="266275"/>
        </a:xfrm>
        <a:prstGeom prst="rightArrow">
          <a:avLst>
            <a:gd name="adj1" fmla="val 60000"/>
            <a:gd name="adj2" fmla="val 50000"/>
          </a:avLst>
        </a:prstGeom>
        <a:solidFill>
          <a:srgbClr val="A6192E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zh-CN" altLang="en-US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80D3BA9B-7D95-4DCE-A5A0-81F74F00B9D3}">
      <dgm:prSet phldrT="[文本]" custT="1"/>
      <dgm:spPr>
        <a:xfrm>
          <a:off x="186461" y="1775170"/>
          <a:ext cx="1065102" cy="591723"/>
        </a:xfrm>
        <a:prstGeom prst="roundRect">
          <a:avLst>
            <a:gd name="adj" fmla="val 10000"/>
          </a:avLst>
        </a:prstGeom>
        <a:solidFill>
          <a:srgbClr val="A6192E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100" b="1" kern="1200">
              <a:solidFill>
                <a:sysClr val="window" lastClr="FFFFFF"/>
              </a:solidFill>
              <a:latin typeface="Arial"/>
              <a:ea typeface="等线" panose="02010600030101010101" pitchFamily="2" charset="-122"/>
              <a:cs typeface="+mn-cs"/>
            </a:rPr>
            <a:t>GR-ALasso Optimization</a:t>
          </a:r>
          <a:endParaRPr lang="zh-CN" altLang="en-US" sz="1100" b="1" kern="1200" dirty="0">
            <a:solidFill>
              <a:sysClr val="window" lastClr="FFFFFF"/>
            </a:solidFill>
            <a:latin typeface="Arial"/>
            <a:ea typeface="等线" panose="02010600030101010101" pitchFamily="2" charset="-122"/>
            <a:cs typeface="+mn-cs"/>
          </a:endParaRPr>
        </a:p>
      </dgm:t>
    </dgm:pt>
    <dgm:pt modelId="{AC6384D1-9470-45BB-A896-6D7396299CF8}" type="parTrans" cxnId="{B90FBFB3-673C-40D9-9124-7F696A3D0E15}">
      <dgm:prSet/>
      <dgm:spPr/>
      <dgm:t>
        <a:bodyPr/>
        <a:lstStyle/>
        <a:p>
          <a:endParaRPr lang="zh-CN" altLang="en-US"/>
        </a:p>
      </dgm:t>
    </dgm:pt>
    <dgm:pt modelId="{10515011-6992-4E3C-9357-134C883EDA36}" type="sibTrans" cxnId="{B90FBFB3-673C-40D9-9124-7F696A3D0E15}">
      <dgm:prSet/>
      <dgm:spPr/>
      <dgm:t>
        <a:bodyPr/>
        <a:lstStyle/>
        <a:p>
          <a:endParaRPr lang="zh-CN" altLang="en-US"/>
        </a:p>
      </dgm:t>
    </dgm:pt>
    <dgm:pt modelId="{A2EE53C4-68A5-45DD-8B79-A8E8C053F4D8}" type="pres">
      <dgm:prSet presAssocID="{E49AEE90-1BA8-494C-A106-7CC1E2AC0FCF}" presName="linearFlow" presStyleCnt="0">
        <dgm:presLayoutVars>
          <dgm:resizeHandles val="exact"/>
        </dgm:presLayoutVars>
      </dgm:prSet>
      <dgm:spPr/>
    </dgm:pt>
    <dgm:pt modelId="{1716A389-54E7-4C30-896E-96E90DEF8EFC}" type="pres">
      <dgm:prSet presAssocID="{DF6D6EEE-2EBC-4024-B837-290C4177E8A0}" presName="node" presStyleLbl="node1" presStyleIdx="0" presStyleCnt="3" custScaleY="47916">
        <dgm:presLayoutVars>
          <dgm:bulletEnabled val="1"/>
        </dgm:presLayoutVars>
      </dgm:prSet>
      <dgm:spPr/>
    </dgm:pt>
    <dgm:pt modelId="{6C676149-9E52-4B15-A072-19E47F33C6C0}" type="pres">
      <dgm:prSet presAssocID="{4DA59CA2-E35D-44ED-BD03-94B6CA8EE4D3}" presName="sibTrans" presStyleLbl="sibTrans2D1" presStyleIdx="0" presStyleCnt="2" custLinFactNeighborY="2990"/>
      <dgm:spPr/>
    </dgm:pt>
    <dgm:pt modelId="{31025057-675B-453A-864B-BFF589978F35}" type="pres">
      <dgm:prSet presAssocID="{4DA59CA2-E35D-44ED-BD03-94B6CA8EE4D3}" presName="connectorText" presStyleLbl="sibTrans2D1" presStyleIdx="0" presStyleCnt="2"/>
      <dgm:spPr/>
    </dgm:pt>
    <dgm:pt modelId="{56CD1854-1D97-4725-917F-17F53D1C5A6B}" type="pres">
      <dgm:prSet presAssocID="{C288D9BC-2FE2-4554-A3F9-49CE41A227C9}" presName="node" presStyleLbl="node1" presStyleIdx="1" presStyleCnt="3" custScaleY="49577" custLinFactNeighborY="-50114">
        <dgm:presLayoutVars>
          <dgm:bulletEnabled val="1"/>
        </dgm:presLayoutVars>
      </dgm:prSet>
      <dgm:spPr/>
    </dgm:pt>
    <dgm:pt modelId="{84AE7652-E56C-42B6-904D-8C9C39587CEF}" type="pres">
      <dgm:prSet presAssocID="{7F0BA3AA-21D5-458B-917A-CBC929689A1A}" presName="sibTrans" presStyleLbl="sibTrans2D1" presStyleIdx="1" presStyleCnt="2" custLinFactNeighborY="2990"/>
      <dgm:spPr/>
    </dgm:pt>
    <dgm:pt modelId="{F689F751-E81B-4F9E-96E0-41C8CF24FA5C}" type="pres">
      <dgm:prSet presAssocID="{7F0BA3AA-21D5-458B-917A-CBC929689A1A}" presName="connectorText" presStyleLbl="sibTrans2D1" presStyleIdx="1" presStyleCnt="2"/>
      <dgm:spPr/>
    </dgm:pt>
    <dgm:pt modelId="{03CF22AF-E8B7-4F73-BCD0-77EAF17376D0}" type="pres">
      <dgm:prSet presAssocID="{80D3BA9B-7D95-4DCE-A5A0-81F74F00B9D3}" presName="node" presStyleLbl="node1" presStyleIdx="2" presStyleCnt="3" custScaleY="56123" custLinFactNeighborY="-97310">
        <dgm:presLayoutVars>
          <dgm:bulletEnabled val="1"/>
        </dgm:presLayoutVars>
      </dgm:prSet>
      <dgm:spPr/>
    </dgm:pt>
  </dgm:ptLst>
  <dgm:cxnLst>
    <dgm:cxn modelId="{0F43D508-F6A4-4523-92E6-6D942B8DF50B}" type="presOf" srcId="{7F0BA3AA-21D5-458B-917A-CBC929689A1A}" destId="{84AE7652-E56C-42B6-904D-8C9C39587CEF}" srcOrd="0" destOrd="0" presId="urn:microsoft.com/office/officeart/2005/8/layout/process2"/>
    <dgm:cxn modelId="{F9D88122-0FB8-44FC-BF83-AE9670F676A1}" srcId="{E49AEE90-1BA8-494C-A106-7CC1E2AC0FCF}" destId="{C288D9BC-2FE2-4554-A3F9-49CE41A227C9}" srcOrd="1" destOrd="0" parTransId="{CBD669DF-A340-455F-AC9F-024B67BCB888}" sibTransId="{7F0BA3AA-21D5-458B-917A-CBC929689A1A}"/>
    <dgm:cxn modelId="{54A6AA24-DF82-4364-A2D8-92AC8B213525}" type="presOf" srcId="{4DA59CA2-E35D-44ED-BD03-94B6CA8EE4D3}" destId="{31025057-675B-453A-864B-BFF589978F35}" srcOrd="1" destOrd="0" presId="urn:microsoft.com/office/officeart/2005/8/layout/process2"/>
    <dgm:cxn modelId="{E770582E-2D9C-4F51-8638-4FCCB3776016}" type="presOf" srcId="{E49AEE90-1BA8-494C-A106-7CC1E2AC0FCF}" destId="{A2EE53C4-68A5-45DD-8B79-A8E8C053F4D8}" srcOrd="0" destOrd="0" presId="urn:microsoft.com/office/officeart/2005/8/layout/process2"/>
    <dgm:cxn modelId="{6FD71A75-83B8-4FA1-ABF2-28E214AC7E40}" type="presOf" srcId="{7F0BA3AA-21D5-458B-917A-CBC929689A1A}" destId="{F689F751-E81B-4F9E-96E0-41C8CF24FA5C}" srcOrd="1" destOrd="0" presId="urn:microsoft.com/office/officeart/2005/8/layout/process2"/>
    <dgm:cxn modelId="{1A65FB75-BBB3-4227-BFED-886693403420}" srcId="{E49AEE90-1BA8-494C-A106-7CC1E2AC0FCF}" destId="{DF6D6EEE-2EBC-4024-B837-290C4177E8A0}" srcOrd="0" destOrd="0" parTransId="{FEF490BF-79C1-4635-8B0A-383A6367AA75}" sibTransId="{4DA59CA2-E35D-44ED-BD03-94B6CA8EE4D3}"/>
    <dgm:cxn modelId="{7800D28D-FC79-450D-B8D5-85366F52D9FF}" type="presOf" srcId="{80D3BA9B-7D95-4DCE-A5A0-81F74F00B9D3}" destId="{03CF22AF-E8B7-4F73-BCD0-77EAF17376D0}" srcOrd="0" destOrd="0" presId="urn:microsoft.com/office/officeart/2005/8/layout/process2"/>
    <dgm:cxn modelId="{B90FBFB3-673C-40D9-9124-7F696A3D0E15}" srcId="{E49AEE90-1BA8-494C-A106-7CC1E2AC0FCF}" destId="{80D3BA9B-7D95-4DCE-A5A0-81F74F00B9D3}" srcOrd="2" destOrd="0" parTransId="{AC6384D1-9470-45BB-A896-6D7396299CF8}" sibTransId="{10515011-6992-4E3C-9357-134C883EDA36}"/>
    <dgm:cxn modelId="{A09C7FBE-156C-42D6-AAD8-A6C8AD5400BC}" type="presOf" srcId="{DF6D6EEE-2EBC-4024-B837-290C4177E8A0}" destId="{1716A389-54E7-4C30-896E-96E90DEF8EFC}" srcOrd="0" destOrd="0" presId="urn:microsoft.com/office/officeart/2005/8/layout/process2"/>
    <dgm:cxn modelId="{010F65D4-61E0-4B0F-B5CD-EA749B685909}" type="presOf" srcId="{4DA59CA2-E35D-44ED-BD03-94B6CA8EE4D3}" destId="{6C676149-9E52-4B15-A072-19E47F33C6C0}" srcOrd="0" destOrd="0" presId="urn:microsoft.com/office/officeart/2005/8/layout/process2"/>
    <dgm:cxn modelId="{1784F2D8-B75F-4288-A3C3-E2A205DECD7F}" type="presOf" srcId="{C288D9BC-2FE2-4554-A3F9-49CE41A227C9}" destId="{56CD1854-1D97-4725-917F-17F53D1C5A6B}" srcOrd="0" destOrd="0" presId="urn:microsoft.com/office/officeart/2005/8/layout/process2"/>
    <dgm:cxn modelId="{E121FB0D-60C7-416B-80D9-8CBD29F276B8}" type="presParOf" srcId="{A2EE53C4-68A5-45DD-8B79-A8E8C053F4D8}" destId="{1716A389-54E7-4C30-896E-96E90DEF8EFC}" srcOrd="0" destOrd="0" presId="urn:microsoft.com/office/officeart/2005/8/layout/process2"/>
    <dgm:cxn modelId="{2A07BAB2-5944-4369-8A5A-7C704262A02B}" type="presParOf" srcId="{A2EE53C4-68A5-45DD-8B79-A8E8C053F4D8}" destId="{6C676149-9E52-4B15-A072-19E47F33C6C0}" srcOrd="1" destOrd="0" presId="urn:microsoft.com/office/officeart/2005/8/layout/process2"/>
    <dgm:cxn modelId="{D63ECD7B-EF84-4F3A-8C71-217A9F476328}" type="presParOf" srcId="{6C676149-9E52-4B15-A072-19E47F33C6C0}" destId="{31025057-675B-453A-864B-BFF589978F35}" srcOrd="0" destOrd="0" presId="urn:microsoft.com/office/officeart/2005/8/layout/process2"/>
    <dgm:cxn modelId="{F51EC8E5-FB30-4237-AD7F-789F3E0B249A}" type="presParOf" srcId="{A2EE53C4-68A5-45DD-8B79-A8E8C053F4D8}" destId="{56CD1854-1D97-4725-917F-17F53D1C5A6B}" srcOrd="2" destOrd="0" presId="urn:microsoft.com/office/officeart/2005/8/layout/process2"/>
    <dgm:cxn modelId="{B9AB4A66-D383-434E-A3AF-4446EF30922C}" type="presParOf" srcId="{A2EE53C4-68A5-45DD-8B79-A8E8C053F4D8}" destId="{84AE7652-E56C-42B6-904D-8C9C39587CEF}" srcOrd="3" destOrd="0" presId="urn:microsoft.com/office/officeart/2005/8/layout/process2"/>
    <dgm:cxn modelId="{B295B013-BE1C-457A-9324-5434390DB506}" type="presParOf" srcId="{84AE7652-E56C-42B6-904D-8C9C39587CEF}" destId="{F689F751-E81B-4F9E-96E0-41C8CF24FA5C}" srcOrd="0" destOrd="0" presId="urn:microsoft.com/office/officeart/2005/8/layout/process2"/>
    <dgm:cxn modelId="{6AB7F050-F763-483C-BF65-1B6DD6AF1179}" type="presParOf" srcId="{A2EE53C4-68A5-45DD-8B79-A8E8C053F4D8}" destId="{03CF22AF-E8B7-4F73-BCD0-77EAF17376D0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9AEE90-1BA8-494C-A106-7CC1E2AC0FCF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DF6D6EEE-2EBC-4024-B837-290C4177E8A0}">
      <dgm:prSet phldrT="[文本]" custT="1"/>
      <dgm:spPr/>
      <dgm:t>
        <a:bodyPr/>
        <a:lstStyle/>
        <a:p>
          <a:r>
            <a:rPr lang="en-US" altLang="zh-CN" sz="1600" dirty="0"/>
            <a:t>Cellwise Outlier</a:t>
          </a:r>
          <a:endParaRPr lang="zh-CN" altLang="en-US" sz="1600" dirty="0"/>
        </a:p>
      </dgm:t>
    </dgm:pt>
    <dgm:pt modelId="{FEF490BF-79C1-4635-8B0A-383A6367AA75}" type="parTrans" cxnId="{1A65FB75-BBB3-4227-BFED-886693403420}">
      <dgm:prSet/>
      <dgm:spPr/>
      <dgm:t>
        <a:bodyPr/>
        <a:lstStyle/>
        <a:p>
          <a:endParaRPr lang="zh-CN" altLang="en-US"/>
        </a:p>
      </dgm:t>
    </dgm:pt>
    <dgm:pt modelId="{4DA59CA2-E35D-44ED-BD03-94B6CA8EE4D3}" type="sibTrans" cxnId="{1A65FB75-BBB3-4227-BFED-886693403420}">
      <dgm:prSet/>
      <dgm:spPr/>
      <dgm:t>
        <a:bodyPr/>
        <a:lstStyle/>
        <a:p>
          <a:endParaRPr lang="zh-CN" altLang="en-US"/>
        </a:p>
      </dgm:t>
    </dgm:pt>
    <dgm:pt modelId="{C288D9BC-2FE2-4554-A3F9-49CE41A227C9}">
      <dgm:prSet phldrT="[文本]" custT="1"/>
      <dgm:spPr/>
      <dgm:t>
        <a:bodyPr/>
        <a:lstStyle/>
        <a:p>
          <a:r>
            <a:rPr lang="en-US" altLang="zh-CN" sz="1600" dirty="0"/>
            <a:t>GR-</a:t>
          </a:r>
          <a:r>
            <a:rPr lang="en-US" altLang="zh-CN" sz="1600" dirty="0" err="1"/>
            <a:t>ALasso</a:t>
          </a:r>
          <a:endParaRPr lang="zh-CN" altLang="en-US" sz="1600" dirty="0"/>
        </a:p>
      </dgm:t>
    </dgm:pt>
    <dgm:pt modelId="{CBD669DF-A340-455F-AC9F-024B67BCB888}" type="parTrans" cxnId="{F9D88122-0FB8-44FC-BF83-AE9670F676A1}">
      <dgm:prSet/>
      <dgm:spPr/>
      <dgm:t>
        <a:bodyPr/>
        <a:lstStyle/>
        <a:p>
          <a:endParaRPr lang="zh-CN" altLang="en-US"/>
        </a:p>
      </dgm:t>
    </dgm:pt>
    <dgm:pt modelId="{7F0BA3AA-21D5-458B-917A-CBC929689A1A}" type="sibTrans" cxnId="{F9D88122-0FB8-44FC-BF83-AE9670F676A1}">
      <dgm:prSet/>
      <dgm:spPr/>
      <dgm:t>
        <a:bodyPr/>
        <a:lstStyle/>
        <a:p>
          <a:endParaRPr lang="zh-CN" altLang="en-US"/>
        </a:p>
      </dgm:t>
    </dgm:pt>
    <dgm:pt modelId="{80D3BA9B-7D95-4DCE-A5A0-81F74F00B9D3}">
      <dgm:prSet phldrT="[文本]" custT="1"/>
      <dgm:spPr/>
      <dgm:t>
        <a:bodyPr/>
        <a:lstStyle/>
        <a:p>
          <a:r>
            <a:rPr lang="en-US" altLang="zh-CN" sz="1600" dirty="0"/>
            <a:t>GRALF</a:t>
          </a:r>
          <a:endParaRPr lang="zh-CN" altLang="en-US" sz="1600" dirty="0"/>
        </a:p>
      </dgm:t>
    </dgm:pt>
    <dgm:pt modelId="{AC6384D1-9470-45BB-A896-6D7396299CF8}" type="parTrans" cxnId="{B90FBFB3-673C-40D9-9124-7F696A3D0E15}">
      <dgm:prSet/>
      <dgm:spPr/>
      <dgm:t>
        <a:bodyPr/>
        <a:lstStyle/>
        <a:p>
          <a:endParaRPr lang="zh-CN" altLang="en-US"/>
        </a:p>
      </dgm:t>
    </dgm:pt>
    <dgm:pt modelId="{10515011-6992-4E3C-9357-134C883EDA36}" type="sibTrans" cxnId="{B90FBFB3-673C-40D9-9124-7F696A3D0E15}">
      <dgm:prSet/>
      <dgm:spPr/>
      <dgm:t>
        <a:bodyPr/>
        <a:lstStyle/>
        <a:p>
          <a:endParaRPr lang="zh-CN" altLang="en-US"/>
        </a:p>
      </dgm:t>
    </dgm:pt>
    <dgm:pt modelId="{A2EE53C4-68A5-45DD-8B79-A8E8C053F4D8}" type="pres">
      <dgm:prSet presAssocID="{E49AEE90-1BA8-494C-A106-7CC1E2AC0FCF}" presName="linearFlow" presStyleCnt="0">
        <dgm:presLayoutVars>
          <dgm:resizeHandles val="exact"/>
        </dgm:presLayoutVars>
      </dgm:prSet>
      <dgm:spPr/>
    </dgm:pt>
    <dgm:pt modelId="{1716A389-54E7-4C30-896E-96E90DEF8EFC}" type="pres">
      <dgm:prSet presAssocID="{DF6D6EEE-2EBC-4024-B837-290C4177E8A0}" presName="node" presStyleLbl="node1" presStyleIdx="0" presStyleCnt="3">
        <dgm:presLayoutVars>
          <dgm:bulletEnabled val="1"/>
        </dgm:presLayoutVars>
      </dgm:prSet>
      <dgm:spPr/>
    </dgm:pt>
    <dgm:pt modelId="{6C676149-9E52-4B15-A072-19E47F33C6C0}" type="pres">
      <dgm:prSet presAssocID="{4DA59CA2-E35D-44ED-BD03-94B6CA8EE4D3}" presName="sibTrans" presStyleLbl="sibTrans2D1" presStyleIdx="0" presStyleCnt="2"/>
      <dgm:spPr/>
    </dgm:pt>
    <dgm:pt modelId="{31025057-675B-453A-864B-BFF589978F35}" type="pres">
      <dgm:prSet presAssocID="{4DA59CA2-E35D-44ED-BD03-94B6CA8EE4D3}" presName="connectorText" presStyleLbl="sibTrans2D1" presStyleIdx="0" presStyleCnt="2"/>
      <dgm:spPr/>
    </dgm:pt>
    <dgm:pt modelId="{56CD1854-1D97-4725-917F-17F53D1C5A6B}" type="pres">
      <dgm:prSet presAssocID="{C288D9BC-2FE2-4554-A3F9-49CE41A227C9}" presName="node" presStyleLbl="node1" presStyleIdx="1" presStyleCnt="3">
        <dgm:presLayoutVars>
          <dgm:bulletEnabled val="1"/>
        </dgm:presLayoutVars>
      </dgm:prSet>
      <dgm:spPr/>
    </dgm:pt>
    <dgm:pt modelId="{84AE7652-E56C-42B6-904D-8C9C39587CEF}" type="pres">
      <dgm:prSet presAssocID="{7F0BA3AA-21D5-458B-917A-CBC929689A1A}" presName="sibTrans" presStyleLbl="sibTrans2D1" presStyleIdx="1" presStyleCnt="2"/>
      <dgm:spPr/>
    </dgm:pt>
    <dgm:pt modelId="{F689F751-E81B-4F9E-96E0-41C8CF24FA5C}" type="pres">
      <dgm:prSet presAssocID="{7F0BA3AA-21D5-458B-917A-CBC929689A1A}" presName="connectorText" presStyleLbl="sibTrans2D1" presStyleIdx="1" presStyleCnt="2"/>
      <dgm:spPr/>
    </dgm:pt>
    <dgm:pt modelId="{03CF22AF-E8B7-4F73-BCD0-77EAF17376D0}" type="pres">
      <dgm:prSet presAssocID="{80D3BA9B-7D95-4DCE-A5A0-81F74F00B9D3}" presName="node" presStyleLbl="node1" presStyleIdx="2" presStyleCnt="3">
        <dgm:presLayoutVars>
          <dgm:bulletEnabled val="1"/>
        </dgm:presLayoutVars>
      </dgm:prSet>
      <dgm:spPr/>
    </dgm:pt>
  </dgm:ptLst>
  <dgm:cxnLst>
    <dgm:cxn modelId="{0F43D508-F6A4-4523-92E6-6D942B8DF50B}" type="presOf" srcId="{7F0BA3AA-21D5-458B-917A-CBC929689A1A}" destId="{84AE7652-E56C-42B6-904D-8C9C39587CEF}" srcOrd="0" destOrd="0" presId="urn:microsoft.com/office/officeart/2005/8/layout/process2"/>
    <dgm:cxn modelId="{F9D88122-0FB8-44FC-BF83-AE9670F676A1}" srcId="{E49AEE90-1BA8-494C-A106-7CC1E2AC0FCF}" destId="{C288D9BC-2FE2-4554-A3F9-49CE41A227C9}" srcOrd="1" destOrd="0" parTransId="{CBD669DF-A340-455F-AC9F-024B67BCB888}" sibTransId="{7F0BA3AA-21D5-458B-917A-CBC929689A1A}"/>
    <dgm:cxn modelId="{54A6AA24-DF82-4364-A2D8-92AC8B213525}" type="presOf" srcId="{4DA59CA2-E35D-44ED-BD03-94B6CA8EE4D3}" destId="{31025057-675B-453A-864B-BFF589978F35}" srcOrd="1" destOrd="0" presId="urn:microsoft.com/office/officeart/2005/8/layout/process2"/>
    <dgm:cxn modelId="{E770582E-2D9C-4F51-8638-4FCCB3776016}" type="presOf" srcId="{E49AEE90-1BA8-494C-A106-7CC1E2AC0FCF}" destId="{A2EE53C4-68A5-45DD-8B79-A8E8C053F4D8}" srcOrd="0" destOrd="0" presId="urn:microsoft.com/office/officeart/2005/8/layout/process2"/>
    <dgm:cxn modelId="{6FD71A75-83B8-4FA1-ABF2-28E214AC7E40}" type="presOf" srcId="{7F0BA3AA-21D5-458B-917A-CBC929689A1A}" destId="{F689F751-E81B-4F9E-96E0-41C8CF24FA5C}" srcOrd="1" destOrd="0" presId="urn:microsoft.com/office/officeart/2005/8/layout/process2"/>
    <dgm:cxn modelId="{1A65FB75-BBB3-4227-BFED-886693403420}" srcId="{E49AEE90-1BA8-494C-A106-7CC1E2AC0FCF}" destId="{DF6D6EEE-2EBC-4024-B837-290C4177E8A0}" srcOrd="0" destOrd="0" parTransId="{FEF490BF-79C1-4635-8B0A-383A6367AA75}" sibTransId="{4DA59CA2-E35D-44ED-BD03-94B6CA8EE4D3}"/>
    <dgm:cxn modelId="{7800D28D-FC79-450D-B8D5-85366F52D9FF}" type="presOf" srcId="{80D3BA9B-7D95-4DCE-A5A0-81F74F00B9D3}" destId="{03CF22AF-E8B7-4F73-BCD0-77EAF17376D0}" srcOrd="0" destOrd="0" presId="urn:microsoft.com/office/officeart/2005/8/layout/process2"/>
    <dgm:cxn modelId="{B90FBFB3-673C-40D9-9124-7F696A3D0E15}" srcId="{E49AEE90-1BA8-494C-A106-7CC1E2AC0FCF}" destId="{80D3BA9B-7D95-4DCE-A5A0-81F74F00B9D3}" srcOrd="2" destOrd="0" parTransId="{AC6384D1-9470-45BB-A896-6D7396299CF8}" sibTransId="{10515011-6992-4E3C-9357-134C883EDA36}"/>
    <dgm:cxn modelId="{A09C7FBE-156C-42D6-AAD8-A6C8AD5400BC}" type="presOf" srcId="{DF6D6EEE-2EBC-4024-B837-290C4177E8A0}" destId="{1716A389-54E7-4C30-896E-96E90DEF8EFC}" srcOrd="0" destOrd="0" presId="urn:microsoft.com/office/officeart/2005/8/layout/process2"/>
    <dgm:cxn modelId="{010F65D4-61E0-4B0F-B5CD-EA749B685909}" type="presOf" srcId="{4DA59CA2-E35D-44ED-BD03-94B6CA8EE4D3}" destId="{6C676149-9E52-4B15-A072-19E47F33C6C0}" srcOrd="0" destOrd="0" presId="urn:microsoft.com/office/officeart/2005/8/layout/process2"/>
    <dgm:cxn modelId="{1784F2D8-B75F-4288-A3C3-E2A205DECD7F}" type="presOf" srcId="{C288D9BC-2FE2-4554-A3F9-49CE41A227C9}" destId="{56CD1854-1D97-4725-917F-17F53D1C5A6B}" srcOrd="0" destOrd="0" presId="urn:microsoft.com/office/officeart/2005/8/layout/process2"/>
    <dgm:cxn modelId="{E121FB0D-60C7-416B-80D9-8CBD29F276B8}" type="presParOf" srcId="{A2EE53C4-68A5-45DD-8B79-A8E8C053F4D8}" destId="{1716A389-54E7-4C30-896E-96E90DEF8EFC}" srcOrd="0" destOrd="0" presId="urn:microsoft.com/office/officeart/2005/8/layout/process2"/>
    <dgm:cxn modelId="{2A07BAB2-5944-4369-8A5A-7C704262A02B}" type="presParOf" srcId="{A2EE53C4-68A5-45DD-8B79-A8E8C053F4D8}" destId="{6C676149-9E52-4B15-A072-19E47F33C6C0}" srcOrd="1" destOrd="0" presId="urn:microsoft.com/office/officeart/2005/8/layout/process2"/>
    <dgm:cxn modelId="{D63ECD7B-EF84-4F3A-8C71-217A9F476328}" type="presParOf" srcId="{6C676149-9E52-4B15-A072-19E47F33C6C0}" destId="{31025057-675B-453A-864B-BFF589978F35}" srcOrd="0" destOrd="0" presId="urn:microsoft.com/office/officeart/2005/8/layout/process2"/>
    <dgm:cxn modelId="{F51EC8E5-FB30-4237-AD7F-789F3E0B249A}" type="presParOf" srcId="{A2EE53C4-68A5-45DD-8B79-A8E8C053F4D8}" destId="{56CD1854-1D97-4725-917F-17F53D1C5A6B}" srcOrd="2" destOrd="0" presId="urn:microsoft.com/office/officeart/2005/8/layout/process2"/>
    <dgm:cxn modelId="{B9AB4A66-D383-434E-A3AF-4446EF30922C}" type="presParOf" srcId="{A2EE53C4-68A5-45DD-8B79-A8E8C053F4D8}" destId="{84AE7652-E56C-42B6-904D-8C9C39587CEF}" srcOrd="3" destOrd="0" presId="urn:microsoft.com/office/officeart/2005/8/layout/process2"/>
    <dgm:cxn modelId="{B295B013-BE1C-457A-9324-5434390DB506}" type="presParOf" srcId="{84AE7652-E56C-42B6-904D-8C9C39587CEF}" destId="{F689F751-E81B-4F9E-96E0-41C8CF24FA5C}" srcOrd="0" destOrd="0" presId="urn:microsoft.com/office/officeart/2005/8/layout/process2"/>
    <dgm:cxn modelId="{6AB7F050-F763-483C-BF65-1B6DD6AF1179}" type="presParOf" srcId="{A2EE53C4-68A5-45DD-8B79-A8E8C053F4D8}" destId="{03CF22AF-E8B7-4F73-BCD0-77EAF17376D0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9AEE90-1BA8-494C-A106-7CC1E2AC0FCF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A2EE53C4-68A5-45DD-8B79-A8E8C053F4D8}" type="pres">
      <dgm:prSet presAssocID="{E49AEE90-1BA8-494C-A106-7CC1E2AC0FCF}" presName="linearFlow" presStyleCnt="0">
        <dgm:presLayoutVars>
          <dgm:resizeHandles val="exact"/>
        </dgm:presLayoutVars>
      </dgm:prSet>
      <dgm:spPr/>
    </dgm:pt>
  </dgm:ptLst>
  <dgm:cxnLst>
    <dgm:cxn modelId="{E770582E-2D9C-4F51-8638-4FCCB3776016}" type="presOf" srcId="{E49AEE90-1BA8-494C-A106-7CC1E2AC0FCF}" destId="{A2EE53C4-68A5-45DD-8B79-A8E8C053F4D8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9AEE90-1BA8-494C-A106-7CC1E2AC0FCF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A2EE53C4-68A5-45DD-8B79-A8E8C053F4D8}" type="pres">
      <dgm:prSet presAssocID="{E49AEE90-1BA8-494C-A106-7CC1E2AC0FCF}" presName="linearFlow" presStyleCnt="0">
        <dgm:presLayoutVars>
          <dgm:resizeHandles val="exact"/>
        </dgm:presLayoutVars>
      </dgm:prSet>
      <dgm:spPr/>
    </dgm:pt>
  </dgm:ptLst>
  <dgm:cxnLst>
    <dgm:cxn modelId="{E770582E-2D9C-4F51-8638-4FCCB3776016}" type="presOf" srcId="{E49AEE90-1BA8-494C-A106-7CC1E2AC0FCF}" destId="{A2EE53C4-68A5-45DD-8B79-A8E8C053F4D8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49AEE90-1BA8-494C-A106-7CC1E2AC0FCF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A2EE53C4-68A5-45DD-8B79-A8E8C053F4D8}" type="pres">
      <dgm:prSet presAssocID="{E49AEE90-1BA8-494C-A106-7CC1E2AC0FCF}" presName="linearFlow" presStyleCnt="0">
        <dgm:presLayoutVars>
          <dgm:resizeHandles val="exact"/>
        </dgm:presLayoutVars>
      </dgm:prSet>
      <dgm:spPr/>
    </dgm:pt>
  </dgm:ptLst>
  <dgm:cxnLst>
    <dgm:cxn modelId="{E770582E-2D9C-4F51-8638-4FCCB3776016}" type="presOf" srcId="{E49AEE90-1BA8-494C-A106-7CC1E2AC0FCF}" destId="{A2EE53C4-68A5-45DD-8B79-A8E8C053F4D8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49AEE90-1BA8-494C-A106-7CC1E2AC0FCF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A2EE53C4-68A5-45DD-8B79-A8E8C053F4D8}" type="pres">
      <dgm:prSet presAssocID="{E49AEE90-1BA8-494C-A106-7CC1E2AC0FCF}" presName="linearFlow" presStyleCnt="0">
        <dgm:presLayoutVars>
          <dgm:resizeHandles val="exact"/>
        </dgm:presLayoutVars>
      </dgm:prSet>
      <dgm:spPr/>
    </dgm:pt>
  </dgm:ptLst>
  <dgm:cxnLst>
    <dgm:cxn modelId="{E770582E-2D9C-4F51-8638-4FCCB3776016}" type="presOf" srcId="{E49AEE90-1BA8-494C-A106-7CC1E2AC0FCF}" destId="{A2EE53C4-68A5-45DD-8B79-A8E8C053F4D8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49AEE90-1BA8-494C-A106-7CC1E2AC0FCF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A2EE53C4-68A5-45DD-8B79-A8E8C053F4D8}" type="pres">
      <dgm:prSet presAssocID="{E49AEE90-1BA8-494C-A106-7CC1E2AC0FCF}" presName="linearFlow" presStyleCnt="0">
        <dgm:presLayoutVars>
          <dgm:resizeHandles val="exact"/>
        </dgm:presLayoutVars>
      </dgm:prSet>
      <dgm:spPr/>
    </dgm:pt>
  </dgm:ptLst>
  <dgm:cxnLst>
    <dgm:cxn modelId="{E770582E-2D9C-4F51-8638-4FCCB3776016}" type="presOf" srcId="{E49AEE90-1BA8-494C-A106-7CC1E2AC0FCF}" destId="{A2EE53C4-68A5-45DD-8B79-A8E8C053F4D8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49AEE90-1BA8-494C-A106-7CC1E2AC0FCF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A2EE53C4-68A5-45DD-8B79-A8E8C053F4D8}" type="pres">
      <dgm:prSet presAssocID="{E49AEE90-1BA8-494C-A106-7CC1E2AC0FCF}" presName="linearFlow" presStyleCnt="0">
        <dgm:presLayoutVars>
          <dgm:resizeHandles val="exact"/>
        </dgm:presLayoutVars>
      </dgm:prSet>
      <dgm:spPr/>
    </dgm:pt>
  </dgm:ptLst>
  <dgm:cxnLst>
    <dgm:cxn modelId="{E770582E-2D9C-4F51-8638-4FCCB3776016}" type="presOf" srcId="{E49AEE90-1BA8-494C-A106-7CC1E2AC0FCF}" destId="{A2EE53C4-68A5-45DD-8B79-A8E8C053F4D8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6A389-54E7-4C30-896E-96E90DEF8EFC}">
      <dsp:nvSpPr>
        <dsp:cNvPr id="0" name=""/>
        <dsp:cNvSpPr/>
      </dsp:nvSpPr>
      <dsp:spPr>
        <a:xfrm>
          <a:off x="0" y="53"/>
          <a:ext cx="1810224" cy="397966"/>
        </a:xfrm>
        <a:prstGeom prst="roundRect">
          <a:avLst>
            <a:gd name="adj" fmla="val 10000"/>
          </a:avLst>
        </a:prstGeom>
        <a:solidFill>
          <a:srgbClr val="A6192E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100" b="1" kern="1200" dirty="0">
              <a:solidFill>
                <a:sysClr val="window" lastClr="FFFFFF"/>
              </a:solidFill>
              <a:latin typeface="Arial"/>
              <a:ea typeface="等线" panose="02010600030101010101" pitchFamily="2" charset="-122"/>
              <a:cs typeface="+mn-cs"/>
            </a:rPr>
            <a:t>Original Sample</a:t>
          </a:r>
          <a:endParaRPr lang="zh-CN" altLang="en-US" sz="1100" b="1" kern="1200" dirty="0">
            <a:solidFill>
              <a:sysClr val="window" lastClr="FFFFFF"/>
            </a:solidFill>
            <a:latin typeface="Arial"/>
            <a:ea typeface="等线" panose="02010600030101010101" pitchFamily="2" charset="-122"/>
            <a:cs typeface="+mn-cs"/>
          </a:endParaRPr>
        </a:p>
      </dsp:txBody>
      <dsp:txXfrm>
        <a:off x="11656" y="11709"/>
        <a:ext cx="1786912" cy="374654"/>
      </dsp:txXfrm>
    </dsp:sp>
    <dsp:sp modelId="{6C676149-9E52-4B15-A072-19E47F33C6C0}">
      <dsp:nvSpPr>
        <dsp:cNvPr id="0" name=""/>
        <dsp:cNvSpPr/>
      </dsp:nvSpPr>
      <dsp:spPr>
        <a:xfrm rot="5400000">
          <a:off x="818622" y="326220"/>
          <a:ext cx="172979" cy="385319"/>
        </a:xfrm>
        <a:prstGeom prst="rightArrow">
          <a:avLst>
            <a:gd name="adj1" fmla="val 60000"/>
            <a:gd name="adj2" fmla="val 50000"/>
          </a:avLst>
        </a:prstGeom>
        <a:solidFill>
          <a:srgbClr val="A6192E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900" kern="120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 rot="-5400000">
        <a:off x="789516" y="432390"/>
        <a:ext cx="231191" cy="121085"/>
      </dsp:txXfrm>
    </dsp:sp>
    <dsp:sp modelId="{56CD1854-1D97-4725-917F-17F53D1C5A6B}">
      <dsp:nvSpPr>
        <dsp:cNvPr id="0" name=""/>
        <dsp:cNvSpPr/>
      </dsp:nvSpPr>
      <dsp:spPr>
        <a:xfrm>
          <a:off x="0" y="628658"/>
          <a:ext cx="1810224" cy="406888"/>
        </a:xfrm>
        <a:prstGeom prst="roundRect">
          <a:avLst>
            <a:gd name="adj" fmla="val 10000"/>
          </a:avLst>
        </a:prstGeom>
        <a:solidFill>
          <a:srgbClr val="A6192E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100" b="1" kern="1200" dirty="0">
              <a:solidFill>
                <a:sysClr val="window" lastClr="FFFFFF"/>
              </a:solidFill>
              <a:latin typeface="Arial"/>
              <a:ea typeface="等线" panose="02010600030101010101" pitchFamily="2" charset="-122"/>
              <a:cs typeface="+mn-cs"/>
            </a:rPr>
            <a:t>GR Transformed Sample </a:t>
          </a:r>
          <a:endParaRPr lang="zh-CN" altLang="en-US" sz="1100" b="1" kern="1200" dirty="0">
            <a:solidFill>
              <a:sysClr val="window" lastClr="FFFFFF"/>
            </a:solidFill>
            <a:latin typeface="Arial"/>
            <a:ea typeface="等线" panose="02010600030101010101" pitchFamily="2" charset="-122"/>
            <a:cs typeface="+mn-cs"/>
          </a:endParaRPr>
        </a:p>
      </dsp:txBody>
      <dsp:txXfrm>
        <a:off x="11917" y="640575"/>
        <a:ext cx="1786390" cy="383054"/>
      </dsp:txXfrm>
    </dsp:sp>
    <dsp:sp modelId="{84AE7652-E56C-42B6-904D-8C9C39587CEF}">
      <dsp:nvSpPr>
        <dsp:cNvPr id="0" name=""/>
        <dsp:cNvSpPr/>
      </dsp:nvSpPr>
      <dsp:spPr>
        <a:xfrm rot="5400000">
          <a:off x="829800" y="949044"/>
          <a:ext cx="152785" cy="385319"/>
        </a:xfrm>
        <a:prstGeom prst="rightArrow">
          <a:avLst>
            <a:gd name="adj1" fmla="val 60000"/>
            <a:gd name="adj2" fmla="val 50000"/>
          </a:avLst>
        </a:prstGeom>
        <a:solidFill>
          <a:srgbClr val="A6192E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800" kern="120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 rot="-5400000">
        <a:off x="790598" y="1065311"/>
        <a:ext cx="231191" cy="106950"/>
      </dsp:txXfrm>
    </dsp:sp>
    <dsp:sp modelId="{03CF22AF-E8B7-4F73-BCD0-77EAF17376D0}">
      <dsp:nvSpPr>
        <dsp:cNvPr id="0" name=""/>
        <dsp:cNvSpPr/>
      </dsp:nvSpPr>
      <dsp:spPr>
        <a:xfrm>
          <a:off x="0" y="1239261"/>
          <a:ext cx="1810224" cy="431411"/>
        </a:xfrm>
        <a:prstGeom prst="roundRect">
          <a:avLst>
            <a:gd name="adj" fmla="val 10000"/>
          </a:avLst>
        </a:prstGeom>
        <a:solidFill>
          <a:srgbClr val="A6192E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100" b="1" kern="1200" dirty="0">
              <a:solidFill>
                <a:sysClr val="window" lastClr="FFFFFF"/>
              </a:solidFill>
              <a:latin typeface="Arial"/>
              <a:ea typeface="等线" panose="02010600030101010101" pitchFamily="2" charset="-122"/>
              <a:cs typeface="+mn-cs"/>
            </a:rPr>
            <a:t>GR-</a:t>
          </a:r>
          <a:r>
            <a:rPr lang="en-US" altLang="zh-CN" sz="1100" b="1" kern="1200" dirty="0" err="1">
              <a:solidFill>
                <a:sysClr val="window" lastClr="FFFFFF"/>
              </a:solidFill>
              <a:latin typeface="Arial"/>
              <a:ea typeface="等线" panose="02010600030101010101" pitchFamily="2" charset="-122"/>
              <a:cs typeface="+mn-cs"/>
            </a:rPr>
            <a:t>ALasso</a:t>
          </a:r>
          <a:r>
            <a:rPr lang="en-US" altLang="zh-CN" sz="1100" b="1" kern="1200" dirty="0">
              <a:solidFill>
                <a:sysClr val="window" lastClr="FFFFFF"/>
              </a:solidFill>
              <a:latin typeface="Arial"/>
              <a:ea typeface="等线" panose="02010600030101010101" pitchFamily="2" charset="-122"/>
              <a:cs typeface="+mn-cs"/>
            </a:rPr>
            <a:t> Optimization</a:t>
          </a:r>
          <a:endParaRPr lang="zh-CN" altLang="en-US" sz="1100" b="1" kern="1200" dirty="0">
            <a:solidFill>
              <a:sysClr val="window" lastClr="FFFFFF"/>
            </a:solidFill>
            <a:latin typeface="Arial"/>
            <a:ea typeface="等线" panose="02010600030101010101" pitchFamily="2" charset="-122"/>
            <a:cs typeface="+mn-cs"/>
          </a:endParaRPr>
        </a:p>
      </dsp:txBody>
      <dsp:txXfrm>
        <a:off x="12636" y="1251897"/>
        <a:ext cx="1784952" cy="4061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6A389-54E7-4C30-896E-96E90DEF8EFC}">
      <dsp:nvSpPr>
        <dsp:cNvPr id="0" name=""/>
        <dsp:cNvSpPr/>
      </dsp:nvSpPr>
      <dsp:spPr>
        <a:xfrm>
          <a:off x="0" y="1694"/>
          <a:ext cx="1874218" cy="394724"/>
        </a:xfrm>
        <a:prstGeom prst="roundRect">
          <a:avLst>
            <a:gd name="adj" fmla="val 10000"/>
          </a:avLst>
        </a:prstGeom>
        <a:solidFill>
          <a:srgbClr val="A6192E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100" b="1" kern="1200">
              <a:solidFill>
                <a:sysClr val="window" lastClr="FFFFFF"/>
              </a:solidFill>
              <a:latin typeface="Arial"/>
              <a:ea typeface="等线" panose="02010600030101010101" pitchFamily="2" charset="-122"/>
              <a:cs typeface="+mn-cs"/>
            </a:rPr>
            <a:t>Knockoff Counterpart</a:t>
          </a:r>
          <a:endParaRPr lang="zh-CN" altLang="en-US" sz="1100" b="1" kern="1200" dirty="0">
            <a:solidFill>
              <a:sysClr val="window" lastClr="FFFFFF"/>
            </a:solidFill>
            <a:latin typeface="Arial"/>
            <a:ea typeface="等线" panose="02010600030101010101" pitchFamily="2" charset="-122"/>
            <a:cs typeface="+mn-cs"/>
          </a:endParaRPr>
        </a:p>
      </dsp:txBody>
      <dsp:txXfrm>
        <a:off x="11561" y="13255"/>
        <a:ext cx="1851096" cy="371602"/>
      </dsp:txXfrm>
    </dsp:sp>
    <dsp:sp modelId="{6C676149-9E52-4B15-A072-19E47F33C6C0}">
      <dsp:nvSpPr>
        <dsp:cNvPr id="0" name=""/>
        <dsp:cNvSpPr/>
      </dsp:nvSpPr>
      <dsp:spPr>
        <a:xfrm rot="5400000">
          <a:off x="860055" y="324890"/>
          <a:ext cx="154107" cy="370702"/>
        </a:xfrm>
        <a:prstGeom prst="rightArrow">
          <a:avLst>
            <a:gd name="adj1" fmla="val 60000"/>
            <a:gd name="adj2" fmla="val 50000"/>
          </a:avLst>
        </a:prstGeom>
        <a:solidFill>
          <a:srgbClr val="A6192E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800" kern="120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 rot="-5400000">
        <a:off x="825898" y="433187"/>
        <a:ext cx="222422" cy="107875"/>
      </dsp:txXfrm>
    </dsp:sp>
    <dsp:sp modelId="{56CD1854-1D97-4725-917F-17F53D1C5A6B}">
      <dsp:nvSpPr>
        <dsp:cNvPr id="0" name=""/>
        <dsp:cNvSpPr/>
      </dsp:nvSpPr>
      <dsp:spPr>
        <a:xfrm>
          <a:off x="0" y="601895"/>
          <a:ext cx="1874218" cy="408407"/>
        </a:xfrm>
        <a:prstGeom prst="roundRect">
          <a:avLst>
            <a:gd name="adj" fmla="val 10000"/>
          </a:avLst>
        </a:prstGeom>
        <a:solidFill>
          <a:srgbClr val="A6192E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zh-CN" sz="1100" b="1" kern="1200">
              <a:solidFill>
                <a:sysClr val="window" lastClr="FFFFFF"/>
              </a:solidFill>
              <a:latin typeface="Arial"/>
              <a:ea typeface="+mn-ea"/>
              <a:cs typeface="+mn-cs"/>
            </a:rPr>
            <a:t>GR Transformed Knockoff</a:t>
          </a:r>
          <a:endParaRPr lang="zh-CN" altLang="zh-CN" sz="1100" b="1" kern="12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>
        <a:off x="11962" y="613857"/>
        <a:ext cx="1850294" cy="384483"/>
      </dsp:txXfrm>
    </dsp:sp>
    <dsp:sp modelId="{84AE7652-E56C-42B6-904D-8C9C39587CEF}">
      <dsp:nvSpPr>
        <dsp:cNvPr id="0" name=""/>
        <dsp:cNvSpPr/>
      </dsp:nvSpPr>
      <dsp:spPr>
        <a:xfrm rot="5400000">
          <a:off x="855548" y="944783"/>
          <a:ext cx="163121" cy="370702"/>
        </a:xfrm>
        <a:prstGeom prst="rightArrow">
          <a:avLst>
            <a:gd name="adj1" fmla="val 60000"/>
            <a:gd name="adj2" fmla="val 50000"/>
          </a:avLst>
        </a:prstGeom>
        <a:solidFill>
          <a:srgbClr val="A6192E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800" kern="120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 rot="-5400000">
        <a:off x="825898" y="1048573"/>
        <a:ext cx="222422" cy="114185"/>
      </dsp:txXfrm>
    </dsp:sp>
    <dsp:sp modelId="{03CF22AF-E8B7-4F73-BCD0-77EAF17376D0}">
      <dsp:nvSpPr>
        <dsp:cNvPr id="0" name=""/>
        <dsp:cNvSpPr/>
      </dsp:nvSpPr>
      <dsp:spPr>
        <a:xfrm>
          <a:off x="0" y="1227798"/>
          <a:ext cx="1874218" cy="462332"/>
        </a:xfrm>
        <a:prstGeom prst="roundRect">
          <a:avLst>
            <a:gd name="adj" fmla="val 10000"/>
          </a:avLst>
        </a:prstGeom>
        <a:solidFill>
          <a:srgbClr val="A6192E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100" b="1" kern="1200">
              <a:solidFill>
                <a:sysClr val="window" lastClr="FFFFFF"/>
              </a:solidFill>
              <a:latin typeface="Arial"/>
              <a:ea typeface="等线" panose="02010600030101010101" pitchFamily="2" charset="-122"/>
              <a:cs typeface="+mn-cs"/>
            </a:rPr>
            <a:t>GR-ALasso Optimization</a:t>
          </a:r>
          <a:endParaRPr lang="zh-CN" altLang="en-US" sz="1100" b="1" kern="1200" dirty="0">
            <a:solidFill>
              <a:sysClr val="window" lastClr="FFFFFF"/>
            </a:solidFill>
            <a:latin typeface="Arial"/>
            <a:ea typeface="等线" panose="02010600030101010101" pitchFamily="2" charset="-122"/>
            <a:cs typeface="+mn-cs"/>
          </a:endParaRPr>
        </a:p>
      </dsp:txBody>
      <dsp:txXfrm>
        <a:off x="13541" y="1241339"/>
        <a:ext cx="1847136" cy="4352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6A389-54E7-4C30-896E-96E90DEF8EFC}">
      <dsp:nvSpPr>
        <dsp:cNvPr id="0" name=""/>
        <dsp:cNvSpPr/>
      </dsp:nvSpPr>
      <dsp:spPr>
        <a:xfrm>
          <a:off x="186461" y="0"/>
          <a:ext cx="1065102" cy="5917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/>
            <a:t>Cellwise Outlier</a:t>
          </a:r>
          <a:endParaRPr lang="zh-CN" altLang="en-US" sz="1600" kern="1200" dirty="0"/>
        </a:p>
      </dsp:txBody>
      <dsp:txXfrm>
        <a:off x="203792" y="17331"/>
        <a:ext cx="1030440" cy="557061"/>
      </dsp:txXfrm>
    </dsp:sp>
    <dsp:sp modelId="{6C676149-9E52-4B15-A072-19E47F33C6C0}">
      <dsp:nvSpPr>
        <dsp:cNvPr id="0" name=""/>
        <dsp:cNvSpPr/>
      </dsp:nvSpPr>
      <dsp:spPr>
        <a:xfrm rot="5400000">
          <a:off x="608064" y="606516"/>
          <a:ext cx="221896" cy="2662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/>
        </a:p>
      </dsp:txBody>
      <dsp:txXfrm rot="-5400000">
        <a:off x="639130" y="628706"/>
        <a:ext cx="159765" cy="155327"/>
      </dsp:txXfrm>
    </dsp:sp>
    <dsp:sp modelId="{56CD1854-1D97-4725-917F-17F53D1C5A6B}">
      <dsp:nvSpPr>
        <dsp:cNvPr id="0" name=""/>
        <dsp:cNvSpPr/>
      </dsp:nvSpPr>
      <dsp:spPr>
        <a:xfrm>
          <a:off x="186461" y="887585"/>
          <a:ext cx="1065102" cy="5917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/>
            <a:t>GR-</a:t>
          </a:r>
          <a:r>
            <a:rPr lang="en-US" altLang="zh-CN" sz="1600" kern="1200" dirty="0" err="1"/>
            <a:t>ALasso</a:t>
          </a:r>
          <a:endParaRPr lang="zh-CN" altLang="en-US" sz="1600" kern="1200" dirty="0"/>
        </a:p>
      </dsp:txBody>
      <dsp:txXfrm>
        <a:off x="203792" y="904916"/>
        <a:ext cx="1030440" cy="557061"/>
      </dsp:txXfrm>
    </dsp:sp>
    <dsp:sp modelId="{84AE7652-E56C-42B6-904D-8C9C39587CEF}">
      <dsp:nvSpPr>
        <dsp:cNvPr id="0" name=""/>
        <dsp:cNvSpPr/>
      </dsp:nvSpPr>
      <dsp:spPr>
        <a:xfrm rot="5400000">
          <a:off x="608064" y="1494101"/>
          <a:ext cx="221896" cy="2662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/>
        </a:p>
      </dsp:txBody>
      <dsp:txXfrm rot="-5400000">
        <a:off x="639130" y="1516291"/>
        <a:ext cx="159765" cy="155327"/>
      </dsp:txXfrm>
    </dsp:sp>
    <dsp:sp modelId="{03CF22AF-E8B7-4F73-BCD0-77EAF17376D0}">
      <dsp:nvSpPr>
        <dsp:cNvPr id="0" name=""/>
        <dsp:cNvSpPr/>
      </dsp:nvSpPr>
      <dsp:spPr>
        <a:xfrm>
          <a:off x="186461" y="1775170"/>
          <a:ext cx="1065102" cy="5917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/>
            <a:t>GRALF</a:t>
          </a:r>
          <a:endParaRPr lang="zh-CN" altLang="en-US" sz="1600" kern="1200" dirty="0"/>
        </a:p>
      </dsp:txBody>
      <dsp:txXfrm>
        <a:off x="203792" y="1792501"/>
        <a:ext cx="1030440" cy="5570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C7990-B934-413B-A076-FE5E6B156DCE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37F8C-ACB0-49A8-AAF0-098906CB7A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683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37F8C-ACB0-49A8-AAF0-098906CB7A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8416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677BD2-8EF5-4960-8D08-E9E5526248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0236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677BD2-8EF5-4960-8D08-E9E5526248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521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677BD2-8EF5-4960-8D08-E9E5526248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050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677BD2-8EF5-4960-8D08-E9E5526248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107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677BD2-8EF5-4960-8D08-E9E5526248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61398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677BD2-8EF5-4960-8D08-E9E5526248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207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677BD2-8EF5-4960-8D08-E9E5526248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812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677BD2-8EF5-4960-8D08-E9E5526248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789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37F8C-ACB0-49A8-AAF0-098906CB7A7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668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37F8C-ACB0-49A8-AAF0-098906CB7A7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4893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37F8C-ACB0-49A8-AAF0-098906CB7A7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850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677BD2-8EF5-4960-8D08-E9E5526248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75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37F8C-ACB0-49A8-AAF0-098906CB7A7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884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677BD2-8EF5-4960-8D08-E9E5526248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606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41904" y="181429"/>
            <a:ext cx="11710747" cy="6504214"/>
          </a:xfrm>
          <a:prstGeom prst="rect">
            <a:avLst/>
          </a:prstGeom>
          <a:solidFill>
            <a:srgbClr val="E6E4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20000" y="2394920"/>
            <a:ext cx="6175828" cy="275580"/>
          </a:xfrm>
          <a:prstGeom prst="rect">
            <a:avLst/>
          </a:prstGeom>
          <a:ln>
            <a:noFill/>
          </a:ln>
        </p:spPr>
        <p:txBody>
          <a:bodyPr anchor="t" anchorCtr="0"/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 dirty="0"/>
              <a:t>DATE: 3 October 2014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720000" y="1181873"/>
            <a:ext cx="8544000" cy="648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1830689"/>
            <a:ext cx="8542867" cy="503238"/>
          </a:xfrm>
        </p:spPr>
        <p:txBody>
          <a:bodyPr/>
          <a:lstStyle>
            <a:lvl1pPr marL="0" indent="0">
              <a:buNone/>
              <a:defRPr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Click to ADD SUBTITLE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63"/>
          <a:stretch/>
        </p:blipFill>
        <p:spPr>
          <a:xfrm>
            <a:off x="241904" y="2674447"/>
            <a:ext cx="11710747" cy="36112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F52CFF-C49E-FB47-9FC2-54AD48C78F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73174" y="217272"/>
            <a:ext cx="2037600" cy="80476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5624ACC-1159-92C8-964C-1FEF666CF07F}"/>
              </a:ext>
            </a:extLst>
          </p:cNvPr>
          <p:cNvGrpSpPr/>
          <p:nvPr userDrawn="1"/>
        </p:nvGrpSpPr>
        <p:grpSpPr>
          <a:xfrm>
            <a:off x="326445" y="6346963"/>
            <a:ext cx="11522950" cy="355609"/>
            <a:chOff x="326445" y="6363861"/>
            <a:chExt cx="8507162" cy="34984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0E535B7-F642-77BC-92F3-C3DD129D5561}"/>
                </a:ext>
              </a:extLst>
            </p:cNvPr>
            <p:cNvSpPr txBox="1"/>
            <p:nvPr userDrawn="1"/>
          </p:nvSpPr>
          <p:spPr>
            <a:xfrm>
              <a:off x="326445" y="6380639"/>
              <a:ext cx="8507162" cy="3330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AU" sz="800" i="1" spc="10" baseline="0" dirty="0">
                  <a:effectLst/>
                  <a:latin typeface="+mn-lt"/>
                  <a:ea typeface="Times New Roman" panose="02020603050405020304" pitchFamily="18" charset="0"/>
                </a:rPr>
                <a:t>This material is provided to you as a Macquarie University student for your individual research and study purposes only. </a:t>
              </a:r>
              <a:r>
                <a:rPr lang="en-AU" sz="800" b="1" i="1" spc="10" baseline="0" dirty="0">
                  <a:effectLst/>
                  <a:latin typeface="+mn-lt"/>
                  <a:ea typeface="Times New Roman" panose="02020603050405020304" pitchFamily="18" charset="0"/>
                </a:rPr>
                <a:t>You cannot share this material publicly online without permission. </a:t>
              </a:r>
              <a:r>
                <a:rPr lang="en-AU" sz="800" i="1" spc="10" baseline="0" dirty="0">
                  <a:effectLst/>
                  <a:latin typeface="+mn-lt"/>
                  <a:ea typeface="Times New Roman" panose="02020603050405020304" pitchFamily="18" charset="0"/>
                </a:rPr>
                <a:t>Macquarie University is the copyright owner of (or has licence to use) the intellectual property in this material. Legal and/or disciplinary actions may be taken if this material is shared without the University’s written permission.</a:t>
              </a:r>
              <a:endParaRPr lang="en-AU" sz="800" spc="10" baseline="0" dirty="0">
                <a:effectLst/>
                <a:latin typeface="+mn-lt"/>
                <a:ea typeface="Times New Roman" panose="02020603050405020304" pitchFamily="18" charset="0"/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23C2825-08A4-DEF2-7254-35EE30E98E3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26445" y="6363861"/>
              <a:ext cx="8507162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85036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74638"/>
            <a:ext cx="8458276" cy="648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0000" y="6381329"/>
            <a:ext cx="5376597" cy="365125"/>
          </a:xfrm>
        </p:spPr>
        <p:txBody>
          <a:bodyPr/>
          <a:lstStyle>
            <a:lvl1pPr algn="l">
              <a:defRPr sz="1050"/>
            </a:lvl1pPr>
          </a:lstStyle>
          <a:p>
            <a:r>
              <a:rPr lang="en-AU"/>
              <a:t>OFFICE | FACULTY | DEPARTMENT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81329"/>
            <a:ext cx="2844800" cy="365125"/>
          </a:xfrm>
        </p:spPr>
        <p:txBody>
          <a:bodyPr/>
          <a:lstStyle/>
          <a:p>
            <a:fld id="{D9C42BCC-44E8-4F98-A8FE-EAF16D8C1E6E}" type="slidenum">
              <a:rPr lang="en-AU" smtClean="0"/>
              <a:t>‹#›</a:t>
            </a:fld>
            <a:endParaRPr lang="en-AU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908720"/>
            <a:ext cx="8542867" cy="475151"/>
          </a:xfrm>
        </p:spPr>
        <p:txBody>
          <a:bodyPr/>
          <a:lstStyle>
            <a:lvl1pPr marL="0" indent="0">
              <a:buNone/>
              <a:defRPr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Click to ADD SUBTITLE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720000" y="1620000"/>
            <a:ext cx="10752000" cy="4329278"/>
          </a:xfrm>
        </p:spPr>
        <p:txBody>
          <a:bodyPr/>
          <a:lstStyle/>
          <a:p>
            <a:r>
              <a:rPr lang="zh-CN" altLang="en-US"/>
              <a:t>单击图标添加图片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62351E5-F18F-3795-E65B-5DB56535E60C}"/>
              </a:ext>
            </a:extLst>
          </p:cNvPr>
          <p:cNvGrpSpPr/>
          <p:nvPr userDrawn="1"/>
        </p:nvGrpSpPr>
        <p:grpSpPr>
          <a:xfrm>
            <a:off x="719999" y="6081502"/>
            <a:ext cx="10748401" cy="359407"/>
            <a:chOff x="326445" y="6363861"/>
            <a:chExt cx="8507162" cy="28917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B936328-CBAD-49F1-EB10-489C18DA672C}"/>
                </a:ext>
              </a:extLst>
            </p:cNvPr>
            <p:cNvSpPr txBox="1"/>
            <p:nvPr userDrawn="1"/>
          </p:nvSpPr>
          <p:spPr>
            <a:xfrm>
              <a:off x="326445" y="6380639"/>
              <a:ext cx="8507162" cy="2723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AU" sz="800" i="1" spc="10" baseline="0" dirty="0">
                  <a:effectLst/>
                  <a:latin typeface="+mn-lt"/>
                  <a:ea typeface="Times New Roman" panose="02020603050405020304" pitchFamily="18" charset="0"/>
                </a:rPr>
                <a:t>This material is provided to you as a Macquarie University student for your individual research and study purposes only. </a:t>
              </a:r>
              <a:r>
                <a:rPr lang="en-AU" sz="800" b="1" i="1" spc="10" baseline="0" dirty="0">
                  <a:effectLst/>
                  <a:latin typeface="+mn-lt"/>
                  <a:ea typeface="Times New Roman" panose="02020603050405020304" pitchFamily="18" charset="0"/>
                </a:rPr>
                <a:t>You cannot share this material publicly online without permission. </a:t>
              </a:r>
              <a:r>
                <a:rPr lang="en-AU" sz="800" i="1" spc="10" baseline="0" dirty="0">
                  <a:effectLst/>
                  <a:latin typeface="+mn-lt"/>
                  <a:ea typeface="Times New Roman" panose="02020603050405020304" pitchFamily="18" charset="0"/>
                </a:rPr>
                <a:t>Macquarie University is the copyright owner of (or has licence to use) the intellectual property in this material. Legal and/or disciplinary actions may be taken if this material is shared without the University’s written permission.</a:t>
              </a:r>
              <a:endParaRPr lang="en-AU" sz="800" spc="10" baseline="0" dirty="0">
                <a:effectLst/>
                <a:latin typeface="+mn-lt"/>
                <a:ea typeface="Times New Roman" panose="02020603050405020304" pitchFamily="18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776244-01A2-0C22-93B0-E794BF5B15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26445" y="6363861"/>
              <a:ext cx="8507162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0594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166F2B7-AFA2-64BB-8A6C-CEE3D69D3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381329"/>
            <a:ext cx="5304664" cy="365125"/>
          </a:xfrm>
        </p:spPr>
        <p:txBody>
          <a:bodyPr/>
          <a:lstStyle>
            <a:lvl1pPr algn="l">
              <a:defRPr sz="1050"/>
            </a:lvl1pPr>
          </a:lstStyle>
          <a:p>
            <a:r>
              <a:rPr lang="en-AU" dirty="0"/>
              <a:t>OFFICE | FACULTY | DEPARTMENT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1BAB1A8-6D08-ECF4-F325-6F68CCC47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9"/>
            <a:ext cx="2844800" cy="365125"/>
          </a:xfrm>
        </p:spPr>
        <p:txBody>
          <a:bodyPr/>
          <a:lstStyle>
            <a:lvl1pPr>
              <a:defRPr sz="1050"/>
            </a:lvl1pPr>
          </a:lstStyle>
          <a:p>
            <a:fld id="{D9C42BCC-44E8-4F98-A8FE-EAF16D8C1E6E}" type="slidenum">
              <a:rPr lang="en-AU" smtClean="0"/>
              <a:pPr/>
              <a:t>‹#›</a:t>
            </a:fld>
            <a:endParaRPr lang="en-AU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EFA0299-05CC-C951-B4D7-C170B111433A}"/>
              </a:ext>
            </a:extLst>
          </p:cNvPr>
          <p:cNvGrpSpPr/>
          <p:nvPr userDrawn="1"/>
        </p:nvGrpSpPr>
        <p:grpSpPr>
          <a:xfrm>
            <a:off x="719999" y="6081502"/>
            <a:ext cx="10748401" cy="359407"/>
            <a:chOff x="326445" y="6363861"/>
            <a:chExt cx="8507162" cy="28917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341908-5458-870A-49FB-CA110F3D7BDA}"/>
                </a:ext>
              </a:extLst>
            </p:cNvPr>
            <p:cNvSpPr txBox="1"/>
            <p:nvPr userDrawn="1"/>
          </p:nvSpPr>
          <p:spPr>
            <a:xfrm>
              <a:off x="326445" y="6380639"/>
              <a:ext cx="8507162" cy="2723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AU" sz="800" i="1" spc="10" baseline="0" dirty="0">
                  <a:effectLst/>
                  <a:latin typeface="+mn-lt"/>
                  <a:ea typeface="Times New Roman" panose="02020603050405020304" pitchFamily="18" charset="0"/>
                </a:rPr>
                <a:t>This material is provided to you as a Macquarie University student for your individual research and study purposes only. </a:t>
              </a:r>
              <a:r>
                <a:rPr lang="en-AU" sz="800" b="1" i="1" spc="10" baseline="0" dirty="0">
                  <a:effectLst/>
                  <a:latin typeface="+mn-lt"/>
                  <a:ea typeface="Times New Roman" panose="02020603050405020304" pitchFamily="18" charset="0"/>
                </a:rPr>
                <a:t>You cannot share this material publicly online without permission. </a:t>
              </a:r>
              <a:r>
                <a:rPr lang="en-AU" sz="800" i="1" spc="10" baseline="0" dirty="0">
                  <a:effectLst/>
                  <a:latin typeface="+mn-lt"/>
                  <a:ea typeface="Times New Roman" panose="02020603050405020304" pitchFamily="18" charset="0"/>
                </a:rPr>
                <a:t>Macquarie University is the copyright owner of (or has licence to use) the intellectual property in this material. Legal and/or disciplinary actions may be taken if this material is shared without the University’s written permission.</a:t>
              </a:r>
              <a:endParaRPr lang="en-AU" sz="800" spc="10" baseline="0" dirty="0">
                <a:effectLst/>
                <a:latin typeface="+mn-lt"/>
                <a:ea typeface="Times New Roman" panose="02020603050405020304" pitchFamily="18" charset="0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9E934C0-D123-6DF1-1C44-21FB648848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26445" y="6363861"/>
              <a:ext cx="8507162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5038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620001"/>
            <a:ext cx="10800001" cy="435182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0001277" y="571501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1800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C5AC1BC-FF34-F619-6A53-37DBB441B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381329"/>
            <a:ext cx="5304664" cy="365125"/>
          </a:xfrm>
        </p:spPr>
        <p:txBody>
          <a:bodyPr/>
          <a:lstStyle>
            <a:lvl1pPr algn="l">
              <a:defRPr sz="1050"/>
            </a:lvl1pPr>
          </a:lstStyle>
          <a:p>
            <a:r>
              <a:rPr lang="en-AU" dirty="0"/>
              <a:t>OFFICE | FACULTY | DEPARTMENT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1260098-A306-531C-F97F-BB33D9A29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9"/>
            <a:ext cx="2844800" cy="365125"/>
          </a:xfrm>
        </p:spPr>
        <p:txBody>
          <a:bodyPr/>
          <a:lstStyle>
            <a:lvl1pPr>
              <a:defRPr sz="1050"/>
            </a:lvl1pPr>
          </a:lstStyle>
          <a:p>
            <a:fld id="{D9C42BCC-44E8-4F98-A8FE-EAF16D8C1E6E}" type="slidenum">
              <a:rPr lang="en-AU" smtClean="0"/>
              <a:pPr/>
              <a:t>‹#›</a:t>
            </a:fld>
            <a:endParaRPr lang="en-AU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16DFD1A-1CC1-BC5F-01EB-1AB1F6FCD16C}"/>
              </a:ext>
            </a:extLst>
          </p:cNvPr>
          <p:cNvGrpSpPr/>
          <p:nvPr userDrawn="1"/>
        </p:nvGrpSpPr>
        <p:grpSpPr>
          <a:xfrm>
            <a:off x="719999" y="6081502"/>
            <a:ext cx="10748401" cy="359407"/>
            <a:chOff x="326445" y="6363861"/>
            <a:chExt cx="8507162" cy="28917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D500D61-1758-7F06-B3B9-F8B33A61968A}"/>
                </a:ext>
              </a:extLst>
            </p:cNvPr>
            <p:cNvSpPr txBox="1"/>
            <p:nvPr userDrawn="1"/>
          </p:nvSpPr>
          <p:spPr>
            <a:xfrm>
              <a:off x="326445" y="6380639"/>
              <a:ext cx="8507162" cy="2723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AU" sz="800" i="1" spc="10" baseline="0" dirty="0">
                  <a:effectLst/>
                  <a:latin typeface="+mn-lt"/>
                  <a:ea typeface="Times New Roman" panose="02020603050405020304" pitchFamily="18" charset="0"/>
                </a:rPr>
                <a:t>This material is provided to you as a Macquarie University student for your individual research and study purposes only. </a:t>
              </a:r>
              <a:r>
                <a:rPr lang="en-AU" sz="800" b="1" i="1" spc="10" baseline="0" dirty="0">
                  <a:effectLst/>
                  <a:latin typeface="+mn-lt"/>
                  <a:ea typeface="Times New Roman" panose="02020603050405020304" pitchFamily="18" charset="0"/>
                </a:rPr>
                <a:t>You cannot share this material publicly online without permission. </a:t>
              </a:r>
              <a:r>
                <a:rPr lang="en-AU" sz="800" i="1" spc="10" baseline="0" dirty="0">
                  <a:effectLst/>
                  <a:latin typeface="+mn-lt"/>
                  <a:ea typeface="Times New Roman" panose="02020603050405020304" pitchFamily="18" charset="0"/>
                </a:rPr>
                <a:t>Macquarie University is the copyright owner of (or has licence to use) the intellectual property in this material. Legal and/or disciplinary actions may be taken if this material is shared without the University’s written permission.</a:t>
              </a:r>
              <a:endParaRPr lang="en-AU" sz="800" spc="10" baseline="0" dirty="0">
                <a:effectLst/>
                <a:latin typeface="+mn-lt"/>
                <a:ea typeface="Times New Roman" panose="02020603050405020304" pitchFamily="18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D4638F4-BC93-9841-6A59-1E25A052C6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26445" y="6363861"/>
              <a:ext cx="8507162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91856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74638"/>
            <a:ext cx="8458276" cy="648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720000" y="1620000"/>
            <a:ext cx="8507963" cy="4329277"/>
          </a:xfrm>
        </p:spPr>
        <p:txBody>
          <a:bodyPr>
            <a:noAutofit/>
          </a:bodyPr>
          <a:lstStyle>
            <a:lvl7pPr>
              <a:buNone/>
              <a:defRPr/>
            </a:lvl7pPr>
            <a:lvl8pPr>
              <a:buNone/>
              <a:defRPr/>
            </a:lvl8pPr>
          </a:lstStyle>
          <a:p>
            <a:r>
              <a:rPr lang="en-US" b="1" dirty="0">
                <a:solidFill>
                  <a:srgbClr val="6D0020"/>
                </a:solidFill>
              </a:rPr>
              <a:t>HEADER INFO</a:t>
            </a:r>
          </a:p>
          <a:p>
            <a:r>
              <a:rPr lang="en-US" dirty="0" err="1">
                <a:latin typeface="Georgia"/>
                <a:cs typeface="Georgia"/>
              </a:rPr>
              <a:t>Consectetur</a:t>
            </a:r>
            <a:r>
              <a:rPr lang="en-US" dirty="0">
                <a:latin typeface="Georgia"/>
                <a:cs typeface="Georgia"/>
              </a:rPr>
              <a:t>  met </a:t>
            </a:r>
            <a:r>
              <a:rPr lang="en-US" dirty="0" err="1">
                <a:latin typeface="Georgia"/>
                <a:cs typeface="Georgia"/>
              </a:rPr>
              <a:t>adipiscing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elit</a:t>
            </a:r>
            <a:r>
              <a:rPr lang="en-US" dirty="0">
                <a:latin typeface="Georgia"/>
                <a:cs typeface="Georgia"/>
              </a:rPr>
              <a:t>. </a:t>
            </a:r>
            <a:r>
              <a:rPr lang="en-US" dirty="0" err="1">
                <a:latin typeface="Georgia"/>
                <a:cs typeface="Georgia"/>
              </a:rPr>
              <a:t>Aenean</a:t>
            </a:r>
            <a:r>
              <a:rPr lang="en-US" dirty="0">
                <a:latin typeface="Georgia"/>
                <a:cs typeface="Georgia"/>
              </a:rPr>
              <a:t> ac </a:t>
            </a:r>
            <a:r>
              <a:rPr lang="en-US" dirty="0" err="1">
                <a:latin typeface="Georgia"/>
                <a:cs typeface="Georgia"/>
              </a:rPr>
              <a:t>elit</a:t>
            </a:r>
            <a:r>
              <a:rPr lang="en-US" dirty="0">
                <a:latin typeface="Georgia"/>
                <a:cs typeface="Georgia"/>
              </a:rPr>
              <a:t> a </a:t>
            </a:r>
            <a:r>
              <a:rPr lang="en-US" dirty="0" err="1">
                <a:latin typeface="Georgia"/>
                <a:cs typeface="Georgia"/>
              </a:rPr>
              <a:t>felis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pharetra</a:t>
            </a:r>
            <a:r>
              <a:rPr lang="en-US" dirty="0">
                <a:latin typeface="Georgia"/>
                <a:cs typeface="Georgia"/>
              </a:rPr>
              <a:t> </a:t>
            </a:r>
            <a:br>
              <a:rPr lang="en-US" dirty="0">
                <a:latin typeface="Georgia"/>
                <a:cs typeface="Georgia"/>
              </a:rPr>
            </a:br>
            <a:r>
              <a:rPr lang="en-US" dirty="0" err="1">
                <a:latin typeface="Georgia"/>
                <a:cs typeface="Georgia"/>
              </a:rPr>
              <a:t>vel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Fringilla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elit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Duis</a:t>
            </a:r>
            <a:r>
              <a:rPr lang="en-US" dirty="0">
                <a:latin typeface="Georgia"/>
                <a:cs typeface="Georgia"/>
              </a:rPr>
              <a:t> dui </a:t>
            </a:r>
            <a:r>
              <a:rPr lang="en-US" dirty="0" err="1">
                <a:latin typeface="Georgia"/>
                <a:cs typeface="Georgia"/>
              </a:rPr>
              <a:t>arcu</a:t>
            </a:r>
            <a:r>
              <a:rPr lang="en-US" dirty="0">
                <a:latin typeface="Georgia"/>
                <a:cs typeface="Georgia"/>
              </a:rPr>
              <a:t>, </a:t>
            </a:r>
            <a:r>
              <a:rPr lang="en-US" dirty="0" err="1">
                <a:latin typeface="Georgia"/>
                <a:cs typeface="Georgia"/>
              </a:rPr>
              <a:t>amet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scelerisque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nec</a:t>
            </a:r>
            <a:r>
              <a:rPr lang="en-US" dirty="0">
                <a:latin typeface="Georgia"/>
                <a:cs typeface="Georgia"/>
              </a:rPr>
              <a:t> dictum </a:t>
            </a:r>
            <a:br>
              <a:rPr lang="en-US" dirty="0">
                <a:latin typeface="Georgia"/>
                <a:cs typeface="Georgia"/>
              </a:rPr>
            </a:br>
            <a:r>
              <a:rPr lang="en-US" dirty="0">
                <a:latin typeface="Georgia"/>
                <a:cs typeface="Georgia"/>
              </a:rPr>
              <a:t>ac </a:t>
            </a:r>
            <a:r>
              <a:rPr lang="en-US" dirty="0" err="1">
                <a:latin typeface="Georgia"/>
                <a:cs typeface="Georgia"/>
              </a:rPr>
              <a:t>conse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eu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elit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Donec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tincid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unt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enim</a:t>
            </a:r>
            <a:r>
              <a:rPr lang="en-US" dirty="0">
                <a:latin typeface="Georgia"/>
                <a:cs typeface="Georgia"/>
              </a:rPr>
              <a:t> sit </a:t>
            </a:r>
            <a:r>
              <a:rPr lang="en-US" dirty="0" err="1">
                <a:latin typeface="Georgia"/>
                <a:cs typeface="Georgia"/>
              </a:rPr>
              <a:t>amet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consequat</a:t>
            </a:r>
            <a:r>
              <a:rPr lang="en-US" dirty="0">
                <a:latin typeface="Georgia"/>
                <a:cs typeface="Georgia"/>
              </a:rPr>
              <a:t>.</a:t>
            </a:r>
          </a:p>
          <a:p>
            <a:pPr>
              <a:buFont typeface="Arial"/>
              <a:buChar char="•"/>
            </a:pPr>
            <a:endParaRPr lang="en-US" dirty="0">
              <a:latin typeface="Georgia"/>
              <a:cs typeface="Georgia"/>
            </a:endParaRPr>
          </a:p>
          <a:p>
            <a:pPr>
              <a:buFont typeface="Arial"/>
              <a:buChar char="•"/>
            </a:pPr>
            <a:r>
              <a:rPr lang="en-US" dirty="0" err="1">
                <a:latin typeface="Georgia"/>
                <a:cs typeface="Georgia"/>
              </a:rPr>
              <a:t>Lorum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ipsum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dolore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melior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nonne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tutte</a:t>
            </a:r>
            <a:r>
              <a:rPr lang="en-US" dirty="0">
                <a:latin typeface="Georgia"/>
                <a:cs typeface="Georgia"/>
              </a:rPr>
              <a:t> san </a:t>
            </a:r>
            <a:r>
              <a:rPr lang="en-US" dirty="0" err="1">
                <a:latin typeface="Georgia"/>
                <a:cs typeface="Georgia"/>
              </a:rPr>
              <a:t>toro</a:t>
            </a:r>
            <a:r>
              <a:rPr lang="en-US" dirty="0">
                <a:latin typeface="Georgia"/>
                <a:cs typeface="Georgia"/>
              </a:rPr>
              <a:t> velum</a:t>
            </a:r>
          </a:p>
          <a:p>
            <a:pPr marL="342900" lvl="7" indent="0"/>
            <a:r>
              <a:rPr lang="en-US" dirty="0" err="1">
                <a:latin typeface="Georgia"/>
                <a:cs typeface="Georgia"/>
              </a:rPr>
              <a:t>Lorum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ipsum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dolore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melior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nonne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tutte</a:t>
            </a:r>
            <a:r>
              <a:rPr lang="en-US" dirty="0">
                <a:latin typeface="Georgia"/>
                <a:cs typeface="Georgia"/>
              </a:rPr>
              <a:t> san </a:t>
            </a:r>
            <a:r>
              <a:rPr lang="en-US" dirty="0" err="1">
                <a:latin typeface="Georgia"/>
                <a:cs typeface="Georgia"/>
              </a:rPr>
              <a:t>toro</a:t>
            </a:r>
            <a:endParaRPr lang="en-US" dirty="0">
              <a:latin typeface="Georgia"/>
              <a:cs typeface="Georgia"/>
            </a:endParaRPr>
          </a:p>
          <a:p>
            <a:pPr marL="342900" lvl="7" indent="0"/>
            <a:endParaRPr lang="en-US" dirty="0">
              <a:latin typeface="Georgia"/>
              <a:cs typeface="Georgia"/>
            </a:endParaRPr>
          </a:p>
          <a:p>
            <a:pPr>
              <a:buFont typeface="Arial"/>
              <a:buChar char="•"/>
            </a:pPr>
            <a:r>
              <a:rPr lang="en-US" dirty="0" err="1">
                <a:latin typeface="Georgia"/>
                <a:cs typeface="Georgia"/>
              </a:rPr>
              <a:t>Lorum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ipsum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dolore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melior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nonne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tutte</a:t>
            </a:r>
            <a:r>
              <a:rPr lang="en-US" dirty="0">
                <a:latin typeface="Georgia"/>
                <a:cs typeface="Georgia"/>
              </a:rPr>
              <a:t> san </a:t>
            </a:r>
            <a:r>
              <a:rPr lang="en-US" dirty="0" err="1">
                <a:latin typeface="Georgia"/>
                <a:cs typeface="Georgia"/>
              </a:rPr>
              <a:t>toro</a:t>
            </a:r>
            <a:r>
              <a:rPr lang="en-US" dirty="0">
                <a:latin typeface="Georgia"/>
                <a:cs typeface="Georgia"/>
              </a:rPr>
              <a:t> velum</a:t>
            </a:r>
          </a:p>
          <a:p>
            <a:pPr marL="342900" lvl="6" indent="0"/>
            <a:r>
              <a:rPr lang="en-US" dirty="0" err="1">
                <a:latin typeface="Georgia"/>
                <a:cs typeface="Georgia"/>
              </a:rPr>
              <a:t>Lorum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ipsum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dolore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melior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nonne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tutte</a:t>
            </a:r>
            <a:r>
              <a:rPr lang="en-US" dirty="0">
                <a:latin typeface="Georgia"/>
                <a:cs typeface="Georgia"/>
              </a:rPr>
              <a:t> san </a:t>
            </a:r>
            <a:r>
              <a:rPr lang="en-US" dirty="0" err="1">
                <a:latin typeface="Georgia"/>
                <a:cs typeface="Georgia"/>
              </a:rPr>
              <a:t>toro</a:t>
            </a:r>
            <a:endParaRPr lang="en-US" dirty="0">
              <a:latin typeface="Georgia"/>
              <a:cs typeface="Georgia"/>
            </a:endParaRPr>
          </a:p>
          <a:p>
            <a:endParaRPr lang="en-US" dirty="0">
              <a:latin typeface="Georgia"/>
              <a:cs typeface="Georgia"/>
            </a:endParaRPr>
          </a:p>
          <a:p>
            <a:endParaRPr lang="en-US" dirty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908720"/>
            <a:ext cx="8458276" cy="434305"/>
          </a:xfrm>
        </p:spPr>
        <p:txBody>
          <a:bodyPr/>
          <a:lstStyle>
            <a:lvl1pPr marL="0" indent="0">
              <a:buNone/>
              <a:defRPr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Click to ADD SUBTITLE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C5B0B39-E242-2BAF-B868-6EF6643B30F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20000" y="6381329"/>
            <a:ext cx="5304664" cy="365125"/>
          </a:xfrm>
        </p:spPr>
        <p:txBody>
          <a:bodyPr/>
          <a:lstStyle>
            <a:lvl1pPr algn="l">
              <a:defRPr sz="1050"/>
            </a:lvl1pPr>
          </a:lstStyle>
          <a:p>
            <a:r>
              <a:rPr lang="en-AU" dirty="0"/>
              <a:t>OFFICE | FACULTY | DEPARTMENT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640CC11-CF45-0E34-603F-8CC7B7BEB611}"/>
              </a:ext>
            </a:extLst>
          </p:cNvPr>
          <p:cNvSpPr txBox="1">
            <a:spLocks/>
          </p:cNvSpPr>
          <p:nvPr userDrawn="1"/>
        </p:nvSpPr>
        <p:spPr>
          <a:xfrm>
            <a:off x="8737600" y="6381329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C42BCC-44E8-4F98-A8FE-EAF16D8C1E6E}" type="slidenum">
              <a:rPr lang="en-AU" smtClean="0"/>
              <a:pPr/>
              <a:t>‹#›</a:t>
            </a:fld>
            <a:endParaRPr lang="en-AU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8B3866C-E41E-3167-3233-42878E46D3F0}"/>
              </a:ext>
            </a:extLst>
          </p:cNvPr>
          <p:cNvGrpSpPr/>
          <p:nvPr userDrawn="1"/>
        </p:nvGrpSpPr>
        <p:grpSpPr>
          <a:xfrm>
            <a:off x="719999" y="6081502"/>
            <a:ext cx="10748401" cy="359407"/>
            <a:chOff x="326445" y="6363861"/>
            <a:chExt cx="8507162" cy="28917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72ADEC8-99ED-9553-1FB6-702C9DC223E7}"/>
                </a:ext>
              </a:extLst>
            </p:cNvPr>
            <p:cNvSpPr txBox="1"/>
            <p:nvPr userDrawn="1"/>
          </p:nvSpPr>
          <p:spPr>
            <a:xfrm>
              <a:off x="326445" y="6380639"/>
              <a:ext cx="8507162" cy="2723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AU" sz="800" i="1" spc="10" baseline="0" dirty="0">
                  <a:effectLst/>
                  <a:latin typeface="+mn-lt"/>
                  <a:ea typeface="Times New Roman" panose="02020603050405020304" pitchFamily="18" charset="0"/>
                </a:rPr>
                <a:t>This material is provided to you as a Macquarie University student for your individual research and study purposes only. </a:t>
              </a:r>
              <a:r>
                <a:rPr lang="en-AU" sz="800" b="1" i="1" spc="10" baseline="0" dirty="0">
                  <a:effectLst/>
                  <a:latin typeface="+mn-lt"/>
                  <a:ea typeface="Times New Roman" panose="02020603050405020304" pitchFamily="18" charset="0"/>
                </a:rPr>
                <a:t>You cannot share this material publicly online without permission. </a:t>
              </a:r>
              <a:r>
                <a:rPr lang="en-AU" sz="800" i="1" spc="10" baseline="0" dirty="0">
                  <a:effectLst/>
                  <a:latin typeface="+mn-lt"/>
                  <a:ea typeface="Times New Roman" panose="02020603050405020304" pitchFamily="18" charset="0"/>
                </a:rPr>
                <a:t>Macquarie University is the copyright owner of (or has licence to use) the intellectual property in this material. Legal and/or disciplinary actions may be taken if this material is shared without the University’s written permission.</a:t>
              </a:r>
              <a:endParaRPr lang="en-AU" sz="800" spc="10" baseline="0" dirty="0">
                <a:effectLst/>
                <a:latin typeface="+mn-lt"/>
                <a:ea typeface="Times New Roman" panose="02020603050405020304" pitchFamily="18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CF58F35-21C5-740B-A97A-C4A6CF4A634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26445" y="6363861"/>
              <a:ext cx="8507162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02713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41904" y="181429"/>
            <a:ext cx="11710747" cy="6504214"/>
          </a:xfrm>
          <a:prstGeom prst="rect">
            <a:avLst/>
          </a:prstGeom>
          <a:solidFill>
            <a:srgbClr val="E6E4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3CB304-C67C-ECCC-ABF5-CD3FFA8828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" y="9144"/>
            <a:ext cx="12185904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291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41904" y="181429"/>
            <a:ext cx="11710747" cy="6504214"/>
          </a:xfrm>
          <a:prstGeom prst="rect">
            <a:avLst/>
          </a:prstGeom>
          <a:solidFill>
            <a:srgbClr val="E6E4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 noProof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BA2BF0-D81F-D2BB-4330-332A41B5B4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9" y="1182"/>
            <a:ext cx="12235103" cy="686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25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32546" y="217272"/>
            <a:ext cx="11710747" cy="6504214"/>
          </a:xfrm>
          <a:prstGeom prst="rect">
            <a:avLst/>
          </a:prstGeom>
          <a:solidFill>
            <a:srgbClr val="E6E4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20000" y="2352813"/>
            <a:ext cx="6175828" cy="275580"/>
          </a:xfrm>
          <a:prstGeom prst="rect">
            <a:avLst/>
          </a:prstGeom>
          <a:ln>
            <a:noFill/>
          </a:ln>
        </p:spPr>
        <p:txBody>
          <a:bodyPr anchor="t" anchorCtr="0"/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 dirty="0"/>
              <a:t>DATE: 3 October 2014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720000" y="1157405"/>
            <a:ext cx="8544000" cy="648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1806221"/>
            <a:ext cx="8542867" cy="503238"/>
          </a:xfrm>
        </p:spPr>
        <p:txBody>
          <a:bodyPr/>
          <a:lstStyle>
            <a:lvl1pPr marL="0" indent="0">
              <a:buNone/>
              <a:defRPr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Click to ADD SUBTITLE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239349" y="2644481"/>
            <a:ext cx="4722971" cy="36330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Placeholder 9" descr="Section_Image.jpg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3" t="15468" r="100" b="1049"/>
          <a:stretch/>
        </p:blipFill>
        <p:spPr>
          <a:xfrm>
            <a:off x="4964875" y="2644481"/>
            <a:ext cx="6987287" cy="3632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959" y="3031149"/>
            <a:ext cx="1943987" cy="323997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046796" y="5492344"/>
            <a:ext cx="3591442" cy="655675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normAutofit fontScale="77500" lnSpcReduction="20000"/>
          </a:bodyPr>
          <a:lstStyle/>
          <a:p>
            <a:r>
              <a:rPr lang="en-AU" sz="1200" dirty="0">
                <a:solidFill>
                  <a:schemeClr val="bg1"/>
                </a:solidFill>
                <a:latin typeface="+mn-lt"/>
                <a:cs typeface="Arial"/>
              </a:rPr>
              <a:t>Note to user: Replace this image with your own.</a:t>
            </a:r>
          </a:p>
          <a:p>
            <a:pPr marL="266700" indent="-266700">
              <a:buFont typeface="Wingdings" panose="05000000000000000000" pitchFamily="2" charset="2"/>
              <a:buChar char="§"/>
            </a:pPr>
            <a:r>
              <a:rPr lang="en-AU" sz="1200" dirty="0">
                <a:solidFill>
                  <a:schemeClr val="bg1"/>
                </a:solidFill>
                <a:latin typeface="+mn-lt"/>
                <a:cs typeface="Arial"/>
              </a:rPr>
              <a:t>Go to the “View” menu, select “Master” then “Slide Master”</a:t>
            </a:r>
          </a:p>
          <a:p>
            <a:pPr marL="266700" lvl="2" indent="-266700">
              <a:buFont typeface="Wingdings" panose="05000000000000000000" pitchFamily="2" charset="2"/>
              <a:buChar char="§"/>
            </a:pPr>
            <a:r>
              <a:rPr lang="en-AU" sz="1200" dirty="0">
                <a:solidFill>
                  <a:schemeClr val="bg1"/>
                </a:solidFill>
                <a:latin typeface="+mn-lt"/>
                <a:cs typeface="Arial"/>
              </a:rPr>
              <a:t>Right click on this placeholder box, choose “Change Picture”</a:t>
            </a:r>
          </a:p>
          <a:p>
            <a:pPr marL="266700" lvl="2" indent="-266700">
              <a:buFont typeface="Wingdings" panose="05000000000000000000" pitchFamily="2" charset="2"/>
              <a:buChar char="§"/>
            </a:pPr>
            <a:r>
              <a:rPr lang="en-AU" sz="1200" dirty="0">
                <a:solidFill>
                  <a:schemeClr val="bg1"/>
                </a:solidFill>
                <a:latin typeface="+mn-lt"/>
                <a:cs typeface="Arial"/>
              </a:rPr>
              <a:t>”Close Master” and continue to edit as required</a:t>
            </a:r>
            <a:endParaRPr lang="en-AU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A9269F-011F-4649-845C-08AE05BE96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73174" y="217272"/>
            <a:ext cx="2037600" cy="80476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B8219B6-7192-07F3-81B6-19C22883495F}"/>
              </a:ext>
            </a:extLst>
          </p:cNvPr>
          <p:cNvGrpSpPr/>
          <p:nvPr userDrawn="1"/>
        </p:nvGrpSpPr>
        <p:grpSpPr>
          <a:xfrm>
            <a:off x="326445" y="6346963"/>
            <a:ext cx="11522950" cy="355609"/>
            <a:chOff x="326445" y="6363861"/>
            <a:chExt cx="8507162" cy="34984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9D30DEF-ECC8-72C2-51BF-F701D79F94B3}"/>
                </a:ext>
              </a:extLst>
            </p:cNvPr>
            <p:cNvSpPr txBox="1"/>
            <p:nvPr userDrawn="1"/>
          </p:nvSpPr>
          <p:spPr>
            <a:xfrm>
              <a:off x="326445" y="6380639"/>
              <a:ext cx="8507162" cy="3330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AU" sz="800" i="1" spc="10" baseline="0" dirty="0">
                  <a:effectLst/>
                  <a:latin typeface="+mn-lt"/>
                  <a:ea typeface="Times New Roman" panose="02020603050405020304" pitchFamily="18" charset="0"/>
                </a:rPr>
                <a:t>This material is provided to you as a Macquarie University student for your individual research and study purposes only. </a:t>
              </a:r>
              <a:r>
                <a:rPr lang="en-AU" sz="800" b="1" i="1" spc="10" baseline="0" dirty="0">
                  <a:effectLst/>
                  <a:latin typeface="+mn-lt"/>
                  <a:ea typeface="Times New Roman" panose="02020603050405020304" pitchFamily="18" charset="0"/>
                </a:rPr>
                <a:t>You cannot share this material publicly online without permission. </a:t>
              </a:r>
              <a:r>
                <a:rPr lang="en-AU" sz="800" i="1" spc="10" baseline="0" dirty="0">
                  <a:effectLst/>
                  <a:latin typeface="+mn-lt"/>
                  <a:ea typeface="Times New Roman" panose="02020603050405020304" pitchFamily="18" charset="0"/>
                </a:rPr>
                <a:t>Macquarie University is the copyright owner of (or has licence to use) the intellectual property in this material. Legal and/or disciplinary actions may be taken if this material is shared without the University’s written permission.</a:t>
              </a:r>
              <a:endParaRPr lang="en-AU" sz="800" spc="10" baseline="0" dirty="0">
                <a:effectLst/>
                <a:latin typeface="+mn-lt"/>
                <a:ea typeface="Times New Roman" panose="02020603050405020304" pitchFamily="18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F26CB86-1DBE-0467-E64E-D2C45A2DD4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26445" y="6363861"/>
              <a:ext cx="8507162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7860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1428" y="181429"/>
            <a:ext cx="11703337" cy="6504214"/>
          </a:xfrm>
          <a:prstGeom prst="rect">
            <a:avLst/>
          </a:prstGeom>
          <a:solidFill>
            <a:srgbClr val="E6E4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 noProof="0" dirty="0"/>
          </a:p>
        </p:txBody>
      </p:sp>
      <p:pic>
        <p:nvPicPr>
          <p:cNvPr id="9" name="Picture Placeholder 9" descr="Section_Imag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15596" r="462" b="8412"/>
          <a:stretch/>
        </p:blipFill>
        <p:spPr>
          <a:xfrm>
            <a:off x="251429" y="1253507"/>
            <a:ext cx="11706850" cy="4974165"/>
          </a:xfrm>
          <a:prstGeom prst="rect">
            <a:avLst/>
          </a:prstGeom>
          <a:ln>
            <a:noFill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0000" y="2863019"/>
            <a:ext cx="8045752" cy="60831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AU" dirty="0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3485114"/>
            <a:ext cx="6407150" cy="503238"/>
          </a:xfrm>
        </p:spPr>
        <p:txBody>
          <a:bodyPr/>
          <a:lstStyle>
            <a:lvl1pPr marL="0" indent="0">
              <a:buNone/>
              <a:defRPr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Click to ADD SUBTITLE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2605" y="5423829"/>
            <a:ext cx="3591442" cy="655675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normAutofit fontScale="77500" lnSpcReduction="20000"/>
          </a:bodyPr>
          <a:lstStyle/>
          <a:p>
            <a:r>
              <a:rPr lang="en-AU" sz="1200" dirty="0">
                <a:solidFill>
                  <a:schemeClr val="bg1"/>
                </a:solidFill>
                <a:latin typeface="+mn-lt"/>
                <a:cs typeface="Arial"/>
              </a:rPr>
              <a:t>Note to user: Replace this image with your own.</a:t>
            </a:r>
          </a:p>
          <a:p>
            <a:pPr marL="266700" indent="-266700">
              <a:buFont typeface="Wingdings" panose="05000000000000000000" pitchFamily="2" charset="2"/>
              <a:buChar char="§"/>
            </a:pPr>
            <a:r>
              <a:rPr lang="en-AU" sz="1200" dirty="0">
                <a:solidFill>
                  <a:schemeClr val="bg1"/>
                </a:solidFill>
                <a:latin typeface="+mn-lt"/>
                <a:cs typeface="Arial"/>
              </a:rPr>
              <a:t>Go to the “View” menu, select “Master” then “Slide Master”</a:t>
            </a:r>
          </a:p>
          <a:p>
            <a:pPr marL="266700" lvl="2" indent="-266700">
              <a:buFont typeface="Wingdings" panose="05000000000000000000" pitchFamily="2" charset="2"/>
              <a:buChar char="§"/>
            </a:pPr>
            <a:r>
              <a:rPr lang="en-AU" sz="1200" dirty="0">
                <a:solidFill>
                  <a:schemeClr val="bg1"/>
                </a:solidFill>
                <a:latin typeface="+mn-lt"/>
                <a:cs typeface="Arial"/>
              </a:rPr>
              <a:t>Right click on this placeholder box, choose “Change Picture”</a:t>
            </a:r>
          </a:p>
          <a:p>
            <a:pPr marL="266700" lvl="2" indent="-266700">
              <a:buFont typeface="Wingdings" panose="05000000000000000000" pitchFamily="2" charset="2"/>
              <a:buChar char="§"/>
            </a:pPr>
            <a:r>
              <a:rPr lang="en-AU" sz="1200" dirty="0">
                <a:solidFill>
                  <a:schemeClr val="bg1"/>
                </a:solidFill>
                <a:latin typeface="+mn-lt"/>
                <a:cs typeface="Arial"/>
              </a:rPr>
              <a:t>”Close Master” and continue to edit as required</a:t>
            </a:r>
            <a:endParaRPr lang="en-AU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C9B8C79-07FC-2444-B397-BBCDB3F9F2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73174" y="217272"/>
            <a:ext cx="2037600" cy="8047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927CFB-5DE0-C115-FB22-AA6CE23CC37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457" y="3061336"/>
            <a:ext cx="3174822" cy="317482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5DD8BB3-CE1C-43EE-E34F-41A4A9EFBECB}"/>
              </a:ext>
            </a:extLst>
          </p:cNvPr>
          <p:cNvGrpSpPr/>
          <p:nvPr userDrawn="1"/>
        </p:nvGrpSpPr>
        <p:grpSpPr>
          <a:xfrm>
            <a:off x="326445" y="6346963"/>
            <a:ext cx="11522950" cy="355609"/>
            <a:chOff x="326445" y="6363861"/>
            <a:chExt cx="8507162" cy="34984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158AD4F-F5F4-2586-4180-AE09D46E27DD}"/>
                </a:ext>
              </a:extLst>
            </p:cNvPr>
            <p:cNvSpPr txBox="1"/>
            <p:nvPr userDrawn="1"/>
          </p:nvSpPr>
          <p:spPr>
            <a:xfrm>
              <a:off x="326445" y="6380639"/>
              <a:ext cx="8507162" cy="3330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AU" sz="800" i="1" spc="10" baseline="0" dirty="0">
                  <a:effectLst/>
                  <a:latin typeface="+mn-lt"/>
                  <a:ea typeface="Times New Roman" panose="02020603050405020304" pitchFamily="18" charset="0"/>
                </a:rPr>
                <a:t>This material is provided to you as a Macquarie University student for your individual research and study purposes only. </a:t>
              </a:r>
              <a:r>
                <a:rPr lang="en-AU" sz="800" b="1" i="1" spc="10" baseline="0" dirty="0">
                  <a:effectLst/>
                  <a:latin typeface="+mn-lt"/>
                  <a:ea typeface="Times New Roman" panose="02020603050405020304" pitchFamily="18" charset="0"/>
                </a:rPr>
                <a:t>You cannot share this material publicly online without permission. </a:t>
              </a:r>
              <a:r>
                <a:rPr lang="en-AU" sz="800" i="1" spc="10" baseline="0" dirty="0">
                  <a:effectLst/>
                  <a:latin typeface="+mn-lt"/>
                  <a:ea typeface="Times New Roman" panose="02020603050405020304" pitchFamily="18" charset="0"/>
                </a:rPr>
                <a:t>Macquarie University is the copyright owner of (or has licence to use) the intellectual property in this material. Legal and/or disciplinary actions may be taken if this material is shared without the University’s written permission.</a:t>
              </a:r>
              <a:endParaRPr lang="en-AU" sz="800" spc="10" baseline="0" dirty="0">
                <a:effectLst/>
                <a:latin typeface="+mn-lt"/>
                <a:ea typeface="Times New Roman" panose="02020603050405020304" pitchFamily="18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D952F9B-208D-82D4-8110-4A48D91C14E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26445" y="6363861"/>
              <a:ext cx="8507162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9796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241904" y="181429"/>
            <a:ext cx="11710800" cy="6504214"/>
          </a:xfrm>
          <a:prstGeom prst="rect">
            <a:avLst/>
          </a:prstGeom>
          <a:solidFill>
            <a:srgbClr val="E6E4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 noProof="0" dirty="0"/>
          </a:p>
        </p:txBody>
      </p:sp>
      <p:sp>
        <p:nvSpPr>
          <p:cNvPr id="21" name="Title 20"/>
          <p:cNvSpPr>
            <a:spLocks noGrp="1"/>
          </p:cNvSpPr>
          <p:nvPr>
            <p:ph type="title" hasCustomPrompt="1"/>
          </p:nvPr>
        </p:nvSpPr>
        <p:spPr>
          <a:xfrm>
            <a:off x="5639120" y="2708920"/>
            <a:ext cx="5665556" cy="64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AU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5638360" y="3357564"/>
            <a:ext cx="5666316" cy="503237"/>
          </a:xfrm>
        </p:spPr>
        <p:txBody>
          <a:bodyPr/>
          <a:lstStyle>
            <a:lvl1pPr marL="0" indent="0">
              <a:buNone/>
              <a:defRPr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Click to add subtitle</a:t>
            </a:r>
          </a:p>
        </p:txBody>
      </p:sp>
      <p:pic>
        <p:nvPicPr>
          <p:cNvPr id="9" name="Picture 8" descr="MAC21_190.5x254_PowerPoint_Images_Cov v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5" y="0"/>
            <a:ext cx="4383024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F0B494-A7A4-6F4C-8E15-141F578E02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73174" y="217272"/>
            <a:ext cx="2037600" cy="804766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A2171D9-4579-FCCE-B5B5-C24E964900F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608410" y="5859459"/>
            <a:ext cx="5772668" cy="275580"/>
          </a:xfrm>
          <a:prstGeom prst="rect">
            <a:avLst/>
          </a:prstGeom>
          <a:ln>
            <a:noFill/>
          </a:ln>
        </p:spPr>
        <p:txBody>
          <a:bodyPr anchor="t" anchorCtr="0"/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 dirty="0"/>
              <a:t>DATE: 3 October 2014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8193F83-750E-89F9-C054-2DBCC7A15A57}"/>
              </a:ext>
            </a:extLst>
          </p:cNvPr>
          <p:cNvGrpSpPr/>
          <p:nvPr userDrawn="1"/>
        </p:nvGrpSpPr>
        <p:grpSpPr>
          <a:xfrm>
            <a:off x="5608410" y="6159983"/>
            <a:ext cx="5772668" cy="442882"/>
            <a:chOff x="540000" y="5907560"/>
            <a:chExt cx="12893160" cy="442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16AB446-289A-DA42-8905-5E8FB65062EC}"/>
                </a:ext>
              </a:extLst>
            </p:cNvPr>
            <p:cNvSpPr txBox="1"/>
            <p:nvPr userDrawn="1"/>
          </p:nvSpPr>
          <p:spPr>
            <a:xfrm>
              <a:off x="540000" y="5934944"/>
              <a:ext cx="12893160" cy="41549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AU" sz="700" i="1" spc="10" baseline="0" dirty="0">
                  <a:effectLst/>
                  <a:latin typeface="+mn-lt"/>
                  <a:ea typeface="Times New Roman" panose="02020603050405020304" pitchFamily="18" charset="0"/>
                </a:rPr>
                <a:t>This material is provided to you as a Macquarie University student for your individual research and study purposes only. </a:t>
              </a:r>
              <a:r>
                <a:rPr lang="en-AU" sz="700" b="1" i="1" spc="10" baseline="0" dirty="0">
                  <a:effectLst/>
                  <a:latin typeface="+mn-lt"/>
                  <a:ea typeface="Times New Roman" panose="02020603050405020304" pitchFamily="18" charset="0"/>
                </a:rPr>
                <a:t>You cannot share this material publicly online without permission. </a:t>
              </a:r>
              <a:r>
                <a:rPr lang="en-AU" sz="700" i="1" spc="10" baseline="0" dirty="0">
                  <a:effectLst/>
                  <a:latin typeface="+mn-lt"/>
                  <a:ea typeface="Times New Roman" panose="02020603050405020304" pitchFamily="18" charset="0"/>
                </a:rPr>
                <a:t>Macquarie University is the copyright owner of (or has licence to use) the intellectual property in this material. Legal and/or disciplinary actions may be taken if this material is shared without the University’s written permission.</a:t>
              </a:r>
              <a:endParaRPr lang="en-AU" sz="700" spc="10" baseline="0" dirty="0">
                <a:effectLst/>
                <a:latin typeface="+mn-lt"/>
                <a:ea typeface="Times New Roman" panose="02020603050405020304" pitchFamily="18" charset="0"/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7F83409-C82D-6483-34D9-3059A40B10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0000" y="5907560"/>
              <a:ext cx="1289316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89749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74638"/>
            <a:ext cx="8458276" cy="648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0000" y="1620001"/>
            <a:ext cx="10800001" cy="432928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AU" dirty="0"/>
              <a:t>Content no bullets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0000" y="6381329"/>
            <a:ext cx="5304664" cy="365125"/>
          </a:xfrm>
        </p:spPr>
        <p:txBody>
          <a:bodyPr/>
          <a:lstStyle>
            <a:lvl1pPr algn="l">
              <a:defRPr sz="1050"/>
            </a:lvl1pPr>
          </a:lstStyle>
          <a:p>
            <a:r>
              <a:rPr lang="en-AU" dirty="0"/>
              <a:t>OFFICE | FACULTY |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81329"/>
            <a:ext cx="2844800" cy="365125"/>
          </a:xfrm>
        </p:spPr>
        <p:txBody>
          <a:bodyPr/>
          <a:lstStyle>
            <a:lvl1pPr>
              <a:defRPr sz="1050"/>
            </a:lvl1pPr>
          </a:lstStyle>
          <a:p>
            <a:fld id="{D9C42BCC-44E8-4F98-A8FE-EAF16D8C1E6E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908720"/>
            <a:ext cx="8542867" cy="475914"/>
          </a:xfrm>
        </p:spPr>
        <p:txBody>
          <a:bodyPr/>
          <a:lstStyle>
            <a:lvl1pPr marL="0" indent="0">
              <a:buNone/>
              <a:defRPr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Click to ADD SUBTITLE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7CA0B13-B1ED-7E72-C7DD-A918AF60A960}"/>
              </a:ext>
            </a:extLst>
          </p:cNvPr>
          <p:cNvGrpSpPr/>
          <p:nvPr userDrawn="1"/>
        </p:nvGrpSpPr>
        <p:grpSpPr>
          <a:xfrm>
            <a:off x="719999" y="6081502"/>
            <a:ext cx="10748401" cy="359407"/>
            <a:chOff x="326445" y="6363861"/>
            <a:chExt cx="8507162" cy="28917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BBBFF00-6AD3-D24B-94F3-F6E453B90BEB}"/>
                </a:ext>
              </a:extLst>
            </p:cNvPr>
            <p:cNvSpPr txBox="1"/>
            <p:nvPr userDrawn="1"/>
          </p:nvSpPr>
          <p:spPr>
            <a:xfrm>
              <a:off x="326445" y="6380639"/>
              <a:ext cx="8507162" cy="2723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AU" sz="800" i="1" spc="10" baseline="0" dirty="0">
                  <a:effectLst/>
                  <a:latin typeface="+mn-lt"/>
                  <a:ea typeface="Times New Roman" panose="02020603050405020304" pitchFamily="18" charset="0"/>
                </a:rPr>
                <a:t>This material is provided to you as a Macquarie University student for your individual research and study purposes only. </a:t>
              </a:r>
              <a:r>
                <a:rPr lang="en-AU" sz="800" b="1" i="1" spc="10" baseline="0" dirty="0">
                  <a:effectLst/>
                  <a:latin typeface="+mn-lt"/>
                  <a:ea typeface="Times New Roman" panose="02020603050405020304" pitchFamily="18" charset="0"/>
                </a:rPr>
                <a:t>You cannot share this material publicly online without permission. </a:t>
              </a:r>
              <a:r>
                <a:rPr lang="en-AU" sz="800" i="1" spc="10" baseline="0" dirty="0">
                  <a:effectLst/>
                  <a:latin typeface="+mn-lt"/>
                  <a:ea typeface="Times New Roman" panose="02020603050405020304" pitchFamily="18" charset="0"/>
                </a:rPr>
                <a:t>Macquarie University is the copyright owner of (or has licence to use) the intellectual property in this material. Legal and/or disciplinary actions may be taken if this material is shared without the University’s written permission.</a:t>
              </a:r>
              <a:endParaRPr lang="en-AU" sz="800" spc="10" baseline="0" dirty="0">
                <a:effectLst/>
                <a:latin typeface="+mn-lt"/>
                <a:ea typeface="Times New Roman" panose="02020603050405020304" pitchFamily="18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0803D33-6659-5F36-A61F-28D5E091601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26445" y="6363861"/>
              <a:ext cx="8507162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7043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720000" y="1620001"/>
            <a:ext cx="10776675" cy="43292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74638"/>
            <a:ext cx="8458276" cy="648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908720"/>
            <a:ext cx="8542867" cy="386680"/>
          </a:xfrm>
        </p:spPr>
        <p:txBody>
          <a:bodyPr/>
          <a:lstStyle>
            <a:lvl1pPr marL="0" indent="0">
              <a:buNone/>
              <a:defRPr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Click to ADD SUBTITLE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CC8F67B-525E-7EE2-8625-24FCCC0BA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381329"/>
            <a:ext cx="5304664" cy="365125"/>
          </a:xfrm>
        </p:spPr>
        <p:txBody>
          <a:bodyPr/>
          <a:lstStyle>
            <a:lvl1pPr algn="l">
              <a:defRPr sz="1050"/>
            </a:lvl1pPr>
          </a:lstStyle>
          <a:p>
            <a:r>
              <a:rPr lang="en-AU" dirty="0"/>
              <a:t>OFFICE | FACULTY | DEPARTMENT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34C919A-93F9-16AA-2E85-CD3FA01A9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9"/>
            <a:ext cx="2844800" cy="365125"/>
          </a:xfrm>
        </p:spPr>
        <p:txBody>
          <a:bodyPr/>
          <a:lstStyle>
            <a:lvl1pPr>
              <a:defRPr sz="1050"/>
            </a:lvl1pPr>
          </a:lstStyle>
          <a:p>
            <a:fld id="{D9C42BCC-44E8-4F98-A8FE-EAF16D8C1E6E}" type="slidenum">
              <a:rPr lang="en-AU" smtClean="0"/>
              <a:pPr/>
              <a:t>‹#›</a:t>
            </a:fld>
            <a:endParaRPr lang="en-AU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C1B2DF6-4F01-7819-1AE4-9A2C5B3B3029}"/>
              </a:ext>
            </a:extLst>
          </p:cNvPr>
          <p:cNvGrpSpPr/>
          <p:nvPr userDrawn="1"/>
        </p:nvGrpSpPr>
        <p:grpSpPr>
          <a:xfrm>
            <a:off x="719999" y="6081502"/>
            <a:ext cx="10748401" cy="359407"/>
            <a:chOff x="326445" y="6363861"/>
            <a:chExt cx="8507162" cy="28917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D4AF73A-0CCB-DEC7-4D01-6670F5A5860A}"/>
                </a:ext>
              </a:extLst>
            </p:cNvPr>
            <p:cNvSpPr txBox="1"/>
            <p:nvPr userDrawn="1"/>
          </p:nvSpPr>
          <p:spPr>
            <a:xfrm>
              <a:off x="326445" y="6380639"/>
              <a:ext cx="8507162" cy="2723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AU" sz="800" i="1" spc="10" baseline="0" dirty="0">
                  <a:effectLst/>
                  <a:latin typeface="+mn-lt"/>
                  <a:ea typeface="Times New Roman" panose="02020603050405020304" pitchFamily="18" charset="0"/>
                </a:rPr>
                <a:t>This material is provided to you as a Macquarie University student for your individual research and study purposes only. </a:t>
              </a:r>
              <a:r>
                <a:rPr lang="en-AU" sz="800" b="1" i="1" spc="10" baseline="0" dirty="0">
                  <a:effectLst/>
                  <a:latin typeface="+mn-lt"/>
                  <a:ea typeface="Times New Roman" panose="02020603050405020304" pitchFamily="18" charset="0"/>
                </a:rPr>
                <a:t>You cannot share this material publicly online without permission. </a:t>
              </a:r>
              <a:r>
                <a:rPr lang="en-AU" sz="800" i="1" spc="10" baseline="0" dirty="0">
                  <a:effectLst/>
                  <a:latin typeface="+mn-lt"/>
                  <a:ea typeface="Times New Roman" panose="02020603050405020304" pitchFamily="18" charset="0"/>
                </a:rPr>
                <a:t>Macquarie University is the copyright owner of (or has licence to use) the intellectual property in this material. Legal and/or disciplinary actions may be taken if this material is shared without the University’s written permission.</a:t>
              </a:r>
              <a:endParaRPr lang="en-AU" sz="800" spc="10" baseline="0" dirty="0">
                <a:effectLst/>
                <a:latin typeface="+mn-lt"/>
                <a:ea typeface="Times New Roman" panose="02020603050405020304" pitchFamily="18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6474DCC-486D-10A9-4DE6-3B08D0B45C4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26445" y="6363861"/>
              <a:ext cx="8507162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37451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74638"/>
            <a:ext cx="8458276" cy="648000"/>
          </a:xfrm>
        </p:spPr>
        <p:txBody>
          <a:bodyPr lIns="0" tIns="0" rIns="0" bIns="0"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0000" y="1620001"/>
            <a:ext cx="5220000" cy="4329280"/>
          </a:xfrm>
        </p:spPr>
        <p:txBody>
          <a:bodyPr lIns="0" tIns="0" rIns="0" bIns="0" numCol="1" spcCol="144000"/>
          <a:lstStyle>
            <a:lvl1pPr marL="0" indent="0">
              <a:buNone/>
              <a:defRPr baseline="0"/>
            </a:lvl1pPr>
          </a:lstStyle>
          <a:p>
            <a:pPr lvl="0"/>
            <a:r>
              <a:rPr lang="en-AU" dirty="0"/>
              <a:t>Two Column content no bullets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0000" y="6381329"/>
            <a:ext cx="5376597" cy="365125"/>
          </a:xfrm>
        </p:spPr>
        <p:txBody>
          <a:bodyPr/>
          <a:lstStyle>
            <a:lvl1pPr algn="l">
              <a:defRPr sz="1050"/>
            </a:lvl1pPr>
          </a:lstStyle>
          <a:p>
            <a:r>
              <a:rPr lang="en-AU"/>
              <a:t>OFFICE | FACULTY | DEPARTMENT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81329"/>
            <a:ext cx="2844800" cy="365125"/>
          </a:xfrm>
        </p:spPr>
        <p:txBody>
          <a:bodyPr/>
          <a:lstStyle/>
          <a:p>
            <a:fld id="{D9C42BCC-44E8-4F98-A8FE-EAF16D8C1E6E}" type="slidenum">
              <a:rPr lang="en-AU" smtClean="0"/>
              <a:t>‹#›</a:t>
            </a:fld>
            <a:endParaRPr lang="en-AU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908720"/>
            <a:ext cx="8542867" cy="425430"/>
          </a:xfrm>
        </p:spPr>
        <p:txBody>
          <a:bodyPr lIns="0" tIns="0" rIns="0" bIns="0"/>
          <a:lstStyle>
            <a:lvl1pPr marL="0" indent="0">
              <a:buNone/>
              <a:defRPr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Click to ADD SUBTITLE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248400" y="1620001"/>
            <a:ext cx="5220000" cy="4329280"/>
          </a:xfrm>
        </p:spPr>
        <p:txBody>
          <a:bodyPr lIns="0" tIns="0" rIns="0" bIns="0" numCol="1" spcCol="144000"/>
          <a:lstStyle>
            <a:lvl1pPr marL="0" indent="0">
              <a:buNone/>
              <a:defRPr baseline="0"/>
            </a:lvl1pPr>
          </a:lstStyle>
          <a:p>
            <a:pPr lvl="0"/>
            <a:r>
              <a:rPr lang="en-AU" dirty="0"/>
              <a:t>Two Column content no bullets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07688F0-335A-53FE-5F7A-6F1BD1335D28}"/>
              </a:ext>
            </a:extLst>
          </p:cNvPr>
          <p:cNvGrpSpPr/>
          <p:nvPr userDrawn="1"/>
        </p:nvGrpSpPr>
        <p:grpSpPr>
          <a:xfrm>
            <a:off x="719999" y="6081502"/>
            <a:ext cx="10748401" cy="359407"/>
            <a:chOff x="326445" y="6363861"/>
            <a:chExt cx="8507162" cy="28917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2F5079F-7B2B-1BB6-5D0B-AD87146B7D80}"/>
                </a:ext>
              </a:extLst>
            </p:cNvPr>
            <p:cNvSpPr txBox="1"/>
            <p:nvPr userDrawn="1"/>
          </p:nvSpPr>
          <p:spPr>
            <a:xfrm>
              <a:off x="326445" y="6380639"/>
              <a:ext cx="8507162" cy="2723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AU" sz="800" i="1" spc="10" baseline="0" dirty="0">
                  <a:effectLst/>
                  <a:latin typeface="+mn-lt"/>
                  <a:ea typeface="Times New Roman" panose="02020603050405020304" pitchFamily="18" charset="0"/>
                </a:rPr>
                <a:t>This material is provided to you as a Macquarie University student for your individual research and study purposes only. </a:t>
              </a:r>
              <a:r>
                <a:rPr lang="en-AU" sz="800" b="1" i="1" spc="10" baseline="0" dirty="0">
                  <a:effectLst/>
                  <a:latin typeface="+mn-lt"/>
                  <a:ea typeface="Times New Roman" panose="02020603050405020304" pitchFamily="18" charset="0"/>
                </a:rPr>
                <a:t>You cannot share this material publicly online without permission. </a:t>
              </a:r>
              <a:r>
                <a:rPr lang="en-AU" sz="800" i="1" spc="10" baseline="0" dirty="0">
                  <a:effectLst/>
                  <a:latin typeface="+mn-lt"/>
                  <a:ea typeface="Times New Roman" panose="02020603050405020304" pitchFamily="18" charset="0"/>
                </a:rPr>
                <a:t>Macquarie University is the copyright owner of (or has licence to use) the intellectual property in this material. Legal and/or disciplinary actions may be taken if this material is shared without the University’s written permission.</a:t>
              </a:r>
              <a:endParaRPr lang="en-AU" sz="800" spc="10" baseline="0" dirty="0">
                <a:effectLst/>
                <a:latin typeface="+mn-lt"/>
                <a:ea typeface="Times New Roman" panose="02020603050405020304" pitchFamily="18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06AF4C1-3D3E-53EA-53A3-C6B6A0C0064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26445" y="6363861"/>
              <a:ext cx="8507162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1284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6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74638"/>
            <a:ext cx="8458276" cy="648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0000" y="6381329"/>
            <a:ext cx="5376597" cy="365125"/>
          </a:xfrm>
        </p:spPr>
        <p:txBody>
          <a:bodyPr/>
          <a:lstStyle>
            <a:lvl1pPr algn="l">
              <a:defRPr sz="1050"/>
            </a:lvl1pPr>
          </a:lstStyle>
          <a:p>
            <a:r>
              <a:rPr lang="en-AU"/>
              <a:t>OFFICE | FACULTY | DEPARTMENT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81329"/>
            <a:ext cx="2844800" cy="365125"/>
          </a:xfrm>
        </p:spPr>
        <p:txBody>
          <a:bodyPr/>
          <a:lstStyle>
            <a:lvl1pPr>
              <a:defRPr sz="1050"/>
            </a:lvl1pPr>
          </a:lstStyle>
          <a:p>
            <a:fld id="{D9C42BCC-44E8-4F98-A8FE-EAF16D8C1E6E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908720"/>
            <a:ext cx="8542867" cy="443830"/>
          </a:xfrm>
        </p:spPr>
        <p:txBody>
          <a:bodyPr/>
          <a:lstStyle>
            <a:lvl1pPr marL="0" indent="0">
              <a:buNone/>
              <a:defRPr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Click to ADD SUBTITLE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720000" y="1620001"/>
            <a:ext cx="5220000" cy="43292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AU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362400" y="1620001"/>
            <a:ext cx="5220000" cy="43292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DA99FD-2B39-F21F-573E-85EB2C8B55B7}"/>
              </a:ext>
            </a:extLst>
          </p:cNvPr>
          <p:cNvGrpSpPr/>
          <p:nvPr userDrawn="1"/>
        </p:nvGrpSpPr>
        <p:grpSpPr>
          <a:xfrm>
            <a:off x="719999" y="6081502"/>
            <a:ext cx="10748401" cy="359407"/>
            <a:chOff x="326445" y="6363861"/>
            <a:chExt cx="8507162" cy="28917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A6CA9C5-4C93-4436-EF88-54A1829CB707}"/>
                </a:ext>
              </a:extLst>
            </p:cNvPr>
            <p:cNvSpPr txBox="1"/>
            <p:nvPr userDrawn="1"/>
          </p:nvSpPr>
          <p:spPr>
            <a:xfrm>
              <a:off x="326445" y="6380639"/>
              <a:ext cx="8507162" cy="2723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AU" sz="800" i="1" spc="10" baseline="0" dirty="0">
                  <a:effectLst/>
                  <a:latin typeface="+mn-lt"/>
                  <a:ea typeface="Times New Roman" panose="02020603050405020304" pitchFamily="18" charset="0"/>
                </a:rPr>
                <a:t>This material is provided to you as a Macquarie University student for your individual research and study purposes only. </a:t>
              </a:r>
              <a:r>
                <a:rPr lang="en-AU" sz="800" b="1" i="1" spc="10" baseline="0" dirty="0">
                  <a:effectLst/>
                  <a:latin typeface="+mn-lt"/>
                  <a:ea typeface="Times New Roman" panose="02020603050405020304" pitchFamily="18" charset="0"/>
                </a:rPr>
                <a:t>You cannot share this material publicly online without permission. </a:t>
              </a:r>
              <a:r>
                <a:rPr lang="en-AU" sz="800" i="1" spc="10" baseline="0" dirty="0">
                  <a:effectLst/>
                  <a:latin typeface="+mn-lt"/>
                  <a:ea typeface="Times New Roman" panose="02020603050405020304" pitchFamily="18" charset="0"/>
                </a:rPr>
                <a:t>Macquarie University is the copyright owner of (or has licence to use) the intellectual property in this material. Legal and/or disciplinary actions may be taken if this material is shared without the University’s written permission.</a:t>
              </a:r>
              <a:endParaRPr lang="en-AU" sz="800" spc="10" baseline="0" dirty="0">
                <a:effectLst/>
                <a:latin typeface="+mn-lt"/>
                <a:ea typeface="Times New Roman" panose="02020603050405020304" pitchFamily="18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86357DD-B5C8-09B7-9F19-24F68E3227C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26445" y="6363861"/>
              <a:ext cx="8507162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38872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74638"/>
            <a:ext cx="8458276" cy="648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0000" y="6381329"/>
            <a:ext cx="5376597" cy="365125"/>
          </a:xfrm>
        </p:spPr>
        <p:txBody>
          <a:bodyPr/>
          <a:lstStyle>
            <a:lvl1pPr algn="l">
              <a:defRPr sz="1050"/>
            </a:lvl1pPr>
          </a:lstStyle>
          <a:p>
            <a:r>
              <a:rPr lang="en-AU" dirty="0"/>
              <a:t>OFFICE | FACULTY |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81329"/>
            <a:ext cx="2844800" cy="365125"/>
          </a:xfrm>
        </p:spPr>
        <p:txBody>
          <a:bodyPr/>
          <a:lstStyle/>
          <a:p>
            <a:fld id="{D9C42BCC-44E8-4F98-A8FE-EAF16D8C1E6E}" type="slidenum">
              <a:rPr lang="en-AU" smtClean="0"/>
              <a:t>‹#›</a:t>
            </a:fld>
            <a:endParaRPr lang="en-AU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908720"/>
            <a:ext cx="8542867" cy="443830"/>
          </a:xfrm>
        </p:spPr>
        <p:txBody>
          <a:bodyPr/>
          <a:lstStyle>
            <a:lvl1pPr marL="0" indent="0">
              <a:buNone/>
              <a:defRPr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Click to ADD SUBTITLE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C41381B-E8A1-C88D-8C7D-866810BF241F}"/>
              </a:ext>
            </a:extLst>
          </p:cNvPr>
          <p:cNvGrpSpPr/>
          <p:nvPr userDrawn="1"/>
        </p:nvGrpSpPr>
        <p:grpSpPr>
          <a:xfrm>
            <a:off x="719999" y="6081502"/>
            <a:ext cx="10748401" cy="359407"/>
            <a:chOff x="326445" y="6363861"/>
            <a:chExt cx="8507162" cy="28917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0C7EC9E-2E98-46B2-C99D-80AFF4EBA5F3}"/>
                </a:ext>
              </a:extLst>
            </p:cNvPr>
            <p:cNvSpPr txBox="1"/>
            <p:nvPr userDrawn="1"/>
          </p:nvSpPr>
          <p:spPr>
            <a:xfrm>
              <a:off x="326445" y="6380639"/>
              <a:ext cx="8507162" cy="2723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AU" sz="800" i="1" spc="10" baseline="0" dirty="0">
                  <a:effectLst/>
                  <a:latin typeface="+mn-lt"/>
                  <a:ea typeface="Times New Roman" panose="02020603050405020304" pitchFamily="18" charset="0"/>
                </a:rPr>
                <a:t>This material is provided to you as a Macquarie University student for your individual research and study purposes only. </a:t>
              </a:r>
              <a:r>
                <a:rPr lang="en-AU" sz="800" b="1" i="1" spc="10" baseline="0" dirty="0">
                  <a:effectLst/>
                  <a:latin typeface="+mn-lt"/>
                  <a:ea typeface="Times New Roman" panose="02020603050405020304" pitchFamily="18" charset="0"/>
                </a:rPr>
                <a:t>You cannot share this material publicly online without permission. </a:t>
              </a:r>
              <a:r>
                <a:rPr lang="en-AU" sz="800" i="1" spc="10" baseline="0" dirty="0">
                  <a:effectLst/>
                  <a:latin typeface="+mn-lt"/>
                  <a:ea typeface="Times New Roman" panose="02020603050405020304" pitchFamily="18" charset="0"/>
                </a:rPr>
                <a:t>Macquarie University is the copyright owner of (or has licence to use) the intellectual property in this material. Legal and/or disciplinary actions may be taken if this material is shared without the University’s written permission.</a:t>
              </a:r>
              <a:endParaRPr lang="en-AU" sz="800" spc="10" baseline="0" dirty="0">
                <a:effectLst/>
                <a:latin typeface="+mn-lt"/>
                <a:ea typeface="Times New Roman" panose="02020603050405020304" pitchFamily="18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6043FC2-3EE9-B79A-5940-1AF0D719A5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26445" y="6363861"/>
              <a:ext cx="8507162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68914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329F5C7-1EDD-4D4F-B3EB-31F227D9F428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9673174" y="217272"/>
            <a:ext cx="2037600" cy="80476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274638"/>
            <a:ext cx="8458276" cy="648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620000"/>
            <a:ext cx="10800001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6309321"/>
            <a:ext cx="540067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OFFICE | FACULTY | DEPARTMENT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51875" y="6309321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42BCC-44E8-4F98-A8FE-EAF16D8C1E6E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026" name="Picture 2"/>
          <p:cNvPicPr preferRelativeResize="0"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368000"/>
            <a:ext cx="10800000" cy="12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220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spcBef>
          <a:spcPct val="20000"/>
        </a:spcBef>
        <a:buFont typeface="Georgia" panose="02040502050405020303" pitchFamily="18" charset="0"/>
        <a:buChar char="―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Georgia" panose="02040502050405020303" pitchFamily="18" charset="0"/>
        <a:buChar char="―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36.png"/><Relationship Id="rId5" Type="http://schemas.openxmlformats.org/officeDocument/2006/relationships/diagramLayout" Target="../diagrams/layout5.xml"/><Relationship Id="rId10" Type="http://schemas.openxmlformats.org/officeDocument/2006/relationships/image" Target="../media/image18.png"/><Relationship Id="rId4" Type="http://schemas.openxmlformats.org/officeDocument/2006/relationships/diagramData" Target="../diagrams/data5.xml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6.xml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6.xml"/><Relationship Id="rId11" Type="http://schemas.openxmlformats.org/officeDocument/2006/relationships/image" Target="../media/image38.png"/><Relationship Id="rId5" Type="http://schemas.openxmlformats.org/officeDocument/2006/relationships/diagramLayout" Target="../diagrams/layout6.xml"/><Relationship Id="rId10" Type="http://schemas.openxmlformats.org/officeDocument/2006/relationships/image" Target="../media/image18.png"/><Relationship Id="rId4" Type="http://schemas.openxmlformats.org/officeDocument/2006/relationships/diagramData" Target="../diagrams/data6.xml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7.xml"/><Relationship Id="rId11" Type="http://schemas.openxmlformats.org/officeDocument/2006/relationships/image" Target="../media/image40.png"/><Relationship Id="rId5" Type="http://schemas.openxmlformats.org/officeDocument/2006/relationships/diagramLayout" Target="../diagrams/layout7.xml"/><Relationship Id="rId10" Type="http://schemas.openxmlformats.org/officeDocument/2006/relationships/image" Target="../media/image18.png"/><Relationship Id="rId4" Type="http://schemas.openxmlformats.org/officeDocument/2006/relationships/diagramData" Target="../diagrams/data7.xml"/><Relationship Id="rId9" Type="http://schemas.openxmlformats.org/officeDocument/2006/relationships/image" Target="../media/image390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8.xml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8.xml"/><Relationship Id="rId11" Type="http://schemas.openxmlformats.org/officeDocument/2006/relationships/image" Target="../media/image42.png"/><Relationship Id="rId5" Type="http://schemas.openxmlformats.org/officeDocument/2006/relationships/diagramLayout" Target="../diagrams/layout8.xml"/><Relationship Id="rId10" Type="http://schemas.openxmlformats.org/officeDocument/2006/relationships/image" Target="../media/image18.png"/><Relationship Id="rId4" Type="http://schemas.openxmlformats.org/officeDocument/2006/relationships/diagramData" Target="../diagrams/data8.xml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11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jpg"/><Relationship Id="rId9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1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AU" altLang="zh-CN" dirty="0"/>
              <a:t>28 </a:t>
            </a:r>
            <a:r>
              <a:rPr lang="en-US" altLang="zh-CN" dirty="0"/>
              <a:t>Nov 2025   Biometrics in the </a:t>
            </a:r>
            <a:r>
              <a:rPr lang="en-US" altLang="zh-CN"/>
              <a:t>Bush Capital</a:t>
            </a:r>
            <a:endParaRPr lang="en-AU" altLang="zh-C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6457" y="686572"/>
            <a:ext cx="8544000" cy="905559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False Discovery Rate Controlled Robust Variable Selection Under Cellwise Contamination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altLang="zh-CN" sz="1800" cap="none" dirty="0"/>
              <a:t>Xiaoya Sun, </a:t>
            </a:r>
            <a:r>
              <a:rPr lang="en-GB" altLang="zh-CN" sz="1800" cap="none" dirty="0" err="1"/>
              <a:t>Houying</a:t>
            </a:r>
            <a:r>
              <a:rPr lang="en-GB" altLang="zh-CN" sz="1800" cap="none" dirty="0"/>
              <a:t> Zhu, Garth </a:t>
            </a:r>
            <a:r>
              <a:rPr lang="en-GB" altLang="zh-CN" sz="1800" cap="none" dirty="0" err="1"/>
              <a:t>Tarr</a:t>
            </a:r>
            <a:r>
              <a:rPr lang="en-GB" altLang="zh-CN" sz="1800" cap="none" dirty="0"/>
              <a:t>, Samuel Muller</a:t>
            </a:r>
            <a:endParaRPr lang="zh-CN" altLang="en-US" sz="1800" cap="none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82C5D34-F028-F9AB-D3A9-BFF418C34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254" y="6320118"/>
            <a:ext cx="11665740" cy="35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76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5EECC02-CE04-72DE-A78A-D0C654BED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53" y="6074452"/>
            <a:ext cx="10990180" cy="391831"/>
          </a:xfrm>
          <a:prstGeom prst="rect">
            <a:avLst/>
          </a:prstGeom>
        </p:spPr>
      </p:pic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A4C5AC7A-B831-425C-AC0B-8632DF87C222}"/>
              </a:ext>
            </a:extLst>
          </p:cNvPr>
          <p:cNvGraphicFramePr/>
          <p:nvPr/>
        </p:nvGraphicFramePr>
        <p:xfrm>
          <a:off x="9779876" y="1583760"/>
          <a:ext cx="1438026" cy="2366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标题 32">
                <a:extLst>
                  <a:ext uri="{FF2B5EF4-FFF2-40B4-BE49-F238E27FC236}">
                    <a16:creationId xmlns:a16="http://schemas.microsoft.com/office/drawing/2014/main" id="{BDBA441A-8237-5378-13E5-221ABA970CE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57652" y="390890"/>
                <a:ext cx="8458276" cy="648000"/>
              </a:xfrm>
            </p:spPr>
            <p:txBody>
              <a:bodyPr/>
              <a:lstStyle/>
              <a:p>
                <a:r>
                  <a:rPr lang="en-US" altLang="zh-CN" dirty="0"/>
                  <a:t>Simulation Results (</a:t>
                </a:r>
                <a14:m>
                  <m:oMath xmlns:m="http://schemas.openxmlformats.org/officeDocument/2006/math">
                    <m:r>
                      <a:rPr lang="en-US" altLang="zh-CN" sz="3200" b="1" i="1" u="none" strike="noStrike" baseline="0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CN" sz="3200" b="1" i="1" u="none" strike="noStrike" baseline="0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3200" b="1" i="1" u="none" strike="noStrike" baseline="0" dirty="0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altLang="zh-CN" dirty="0"/>
                  <a:t>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3" name="标题 32">
                <a:extLst>
                  <a:ext uri="{FF2B5EF4-FFF2-40B4-BE49-F238E27FC236}">
                    <a16:creationId xmlns:a16="http://schemas.microsoft.com/office/drawing/2014/main" id="{BDBA441A-8237-5378-13E5-221ABA970C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57652" y="390890"/>
                <a:ext cx="8458276" cy="648000"/>
              </a:xfrm>
              <a:blipFill>
                <a:blip r:embed="rId9"/>
                <a:stretch>
                  <a:fillRect l="-2882" t="-18868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FBA41186-5B5C-BC82-5F66-CFD5FA7D7E01}"/>
              </a:ext>
            </a:extLst>
          </p:cNvPr>
          <p:cNvSpPr txBox="1">
            <a:spLocks/>
          </p:cNvSpPr>
          <p:nvPr/>
        </p:nvSpPr>
        <p:spPr>
          <a:xfrm>
            <a:off x="649243" y="865356"/>
            <a:ext cx="6861900" cy="47591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Georgia" panose="02040502050405020303" pitchFamily="18" charset="0"/>
              <a:buChar char="―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Georgia" panose="02040502050405020303" pitchFamily="18" charset="0"/>
              <a:buChar char="―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4FEF8AC-7D23-0B1C-9CC1-084EF7DE7D51}"/>
              </a:ext>
            </a:extLst>
          </p:cNvPr>
          <p:cNvSpPr txBox="1">
            <a:spLocks/>
          </p:cNvSpPr>
          <p:nvPr/>
        </p:nvSpPr>
        <p:spPr>
          <a:xfrm>
            <a:off x="720000" y="6071957"/>
            <a:ext cx="6861900" cy="47591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Georgia" panose="02040502050405020303" pitchFamily="18" charset="0"/>
              <a:buChar char="―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Georgia" panose="02040502050405020303" pitchFamily="18" charset="0"/>
              <a:buChar char="―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1" name="灯片编号占位符 2">
            <a:extLst>
              <a:ext uri="{FF2B5EF4-FFF2-40B4-BE49-F238E27FC236}">
                <a16:creationId xmlns:a16="http://schemas.microsoft.com/office/drawing/2014/main" id="{9877FE41-924A-212B-FAA4-8B260A61F8C1}"/>
              </a:ext>
            </a:extLst>
          </p:cNvPr>
          <p:cNvSpPr txBox="1">
            <a:spLocks/>
          </p:cNvSpPr>
          <p:nvPr/>
        </p:nvSpPr>
        <p:spPr>
          <a:xfrm>
            <a:off x="11708141" y="6538005"/>
            <a:ext cx="323899" cy="36953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zh-CN"/>
            </a:defPPr>
            <a:lvl1pPr marL="0" algn="r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C42BCC-44E8-4F98-A8FE-EAF16D8C1E6E}" type="slidenum">
              <a:rPr lang="en-AU" smtClean="0">
                <a:solidFill>
                  <a:schemeClr val="bg1"/>
                </a:solidFill>
              </a:rPr>
              <a:pPr/>
              <a:t>10</a:t>
            </a:fld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BF77B02A-959A-43F6-1E53-78FF779CAE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8486" y="890899"/>
            <a:ext cx="10974394" cy="22572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FCD705C-2022-BC20-CFD9-0C7E4FB34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43" y="1128091"/>
            <a:ext cx="10990180" cy="39183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9C7505B-AE6C-D615-3199-BA7EC3DF26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93387" y="1247093"/>
            <a:ext cx="5287505" cy="529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94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5EECC02-CE04-72DE-A78A-D0C654BED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53" y="6074452"/>
            <a:ext cx="10990180" cy="391831"/>
          </a:xfrm>
          <a:prstGeom prst="rect">
            <a:avLst/>
          </a:prstGeom>
        </p:spPr>
      </p:pic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A4C5AC7A-B831-425C-AC0B-8632DF87C222}"/>
              </a:ext>
            </a:extLst>
          </p:cNvPr>
          <p:cNvGraphicFramePr/>
          <p:nvPr/>
        </p:nvGraphicFramePr>
        <p:xfrm>
          <a:off x="9779876" y="1583760"/>
          <a:ext cx="1438026" cy="2366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1" name="文本框 30">
            <a:extLst>
              <a:ext uri="{FF2B5EF4-FFF2-40B4-BE49-F238E27FC236}">
                <a16:creationId xmlns:a16="http://schemas.microsoft.com/office/drawing/2014/main" id="{AADC737F-3BA7-84FD-8BBF-93217343EF88}"/>
              </a:ext>
            </a:extLst>
          </p:cNvPr>
          <p:cNvSpPr txBox="1"/>
          <p:nvPr/>
        </p:nvSpPr>
        <p:spPr>
          <a:xfrm>
            <a:off x="720000" y="1235008"/>
            <a:ext cx="4157137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i="0" u="none" strike="noStrike" baseline="0" dirty="0">
                <a:latin typeface="Times-Roman"/>
              </a:rPr>
              <a:t>Results of n&gt;p setting: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标题 32">
                <a:extLst>
                  <a:ext uri="{FF2B5EF4-FFF2-40B4-BE49-F238E27FC236}">
                    <a16:creationId xmlns:a16="http://schemas.microsoft.com/office/drawing/2014/main" id="{BDBA441A-8237-5378-13E5-221ABA970CE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57652" y="390890"/>
                <a:ext cx="8458276" cy="648000"/>
              </a:xfrm>
            </p:spPr>
            <p:txBody>
              <a:bodyPr/>
              <a:lstStyle/>
              <a:p>
                <a:r>
                  <a:rPr lang="en-US" altLang="zh-CN" dirty="0"/>
                  <a:t>Simulation Results (</a:t>
                </a:r>
                <a14:m>
                  <m:oMath xmlns:m="http://schemas.openxmlformats.org/officeDocument/2006/math">
                    <m:r>
                      <a:rPr lang="en-US" altLang="zh-CN" sz="3200" b="1" i="1" u="none" strike="noStrike" baseline="0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CN" sz="3200" b="1" i="1" u="none" strike="noStrike" baseline="0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3200" b="1" i="1" u="none" strike="noStrike" baseline="0" dirty="0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altLang="zh-CN" dirty="0"/>
                  <a:t>)</a:t>
                </a:r>
                <a:endParaRPr lang="zh-CN" altLang="en-US" dirty="0"/>
              </a:p>
            </p:txBody>
          </p:sp>
        </mc:Choice>
        <mc:Fallback>
          <p:sp>
            <p:nvSpPr>
              <p:cNvPr id="33" name="标题 32">
                <a:extLst>
                  <a:ext uri="{FF2B5EF4-FFF2-40B4-BE49-F238E27FC236}">
                    <a16:creationId xmlns:a16="http://schemas.microsoft.com/office/drawing/2014/main" id="{BDBA441A-8237-5378-13E5-221ABA970C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57652" y="390890"/>
                <a:ext cx="8458276" cy="648000"/>
              </a:xfrm>
              <a:blipFill>
                <a:blip r:embed="rId9"/>
                <a:stretch>
                  <a:fillRect l="-2882" t="-18868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FBA41186-5B5C-BC82-5F66-CFD5FA7D7E01}"/>
              </a:ext>
            </a:extLst>
          </p:cNvPr>
          <p:cNvSpPr txBox="1">
            <a:spLocks/>
          </p:cNvSpPr>
          <p:nvPr/>
        </p:nvSpPr>
        <p:spPr>
          <a:xfrm>
            <a:off x="649243" y="865356"/>
            <a:ext cx="6861900" cy="47591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Georgia" panose="02040502050405020303" pitchFamily="18" charset="0"/>
              <a:buChar char="―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Georgia" panose="02040502050405020303" pitchFamily="18" charset="0"/>
              <a:buChar char="―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1" name="灯片编号占位符 2">
            <a:extLst>
              <a:ext uri="{FF2B5EF4-FFF2-40B4-BE49-F238E27FC236}">
                <a16:creationId xmlns:a16="http://schemas.microsoft.com/office/drawing/2014/main" id="{9877FE41-924A-212B-FAA4-8B260A61F8C1}"/>
              </a:ext>
            </a:extLst>
          </p:cNvPr>
          <p:cNvSpPr txBox="1">
            <a:spLocks/>
          </p:cNvSpPr>
          <p:nvPr/>
        </p:nvSpPr>
        <p:spPr>
          <a:xfrm>
            <a:off x="11708141" y="6538005"/>
            <a:ext cx="323899" cy="36953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zh-CN"/>
            </a:defPPr>
            <a:lvl1pPr marL="0" algn="r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C42BCC-44E8-4F98-A8FE-EAF16D8C1E6E}" type="slidenum">
              <a:rPr lang="en-AU" smtClean="0">
                <a:solidFill>
                  <a:schemeClr val="bg1"/>
                </a:solidFill>
              </a:rPr>
              <a:pPr/>
              <a:t>11</a:t>
            </a:fld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BF77B02A-959A-43F6-1E53-78FF779CAE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8486" y="890899"/>
            <a:ext cx="10974394" cy="22572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FCD705C-2022-BC20-CFD9-0C7E4FB34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43" y="1128091"/>
            <a:ext cx="10990180" cy="39183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AE55C8D-04A5-C30C-6CBC-442BD803A22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24874" y="1200033"/>
            <a:ext cx="5281477" cy="527808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4A276FB-3E20-004E-25E9-0FECB42A491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6061" y="1200033"/>
            <a:ext cx="5281478" cy="528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00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5EECC02-CE04-72DE-A78A-D0C654BED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53" y="6074452"/>
            <a:ext cx="10990180" cy="391831"/>
          </a:xfrm>
          <a:prstGeom prst="rect">
            <a:avLst/>
          </a:prstGeom>
        </p:spPr>
      </p:pic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A4C5AC7A-B831-425C-AC0B-8632DF87C222}"/>
              </a:ext>
            </a:extLst>
          </p:cNvPr>
          <p:cNvGraphicFramePr/>
          <p:nvPr/>
        </p:nvGraphicFramePr>
        <p:xfrm>
          <a:off x="9779876" y="1583760"/>
          <a:ext cx="1438026" cy="2366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标题 32">
                <a:extLst>
                  <a:ext uri="{FF2B5EF4-FFF2-40B4-BE49-F238E27FC236}">
                    <a16:creationId xmlns:a16="http://schemas.microsoft.com/office/drawing/2014/main" id="{BDBA441A-8237-5378-13E5-221ABA970CE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57652" y="390890"/>
                <a:ext cx="8458276" cy="648000"/>
              </a:xfrm>
            </p:spPr>
            <p:txBody>
              <a:bodyPr/>
              <a:lstStyle/>
              <a:p>
                <a:r>
                  <a:rPr lang="en-US" altLang="zh-CN" dirty="0"/>
                  <a:t>Simulation Results (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zh-CN" dirty="0"/>
                  <a:t>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3" name="标题 32">
                <a:extLst>
                  <a:ext uri="{FF2B5EF4-FFF2-40B4-BE49-F238E27FC236}">
                    <a16:creationId xmlns:a16="http://schemas.microsoft.com/office/drawing/2014/main" id="{BDBA441A-8237-5378-13E5-221ABA970C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57652" y="390890"/>
                <a:ext cx="8458276" cy="648000"/>
              </a:xfrm>
              <a:blipFill>
                <a:blip r:embed="rId9"/>
                <a:stretch>
                  <a:fillRect l="-2882" t="-18868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FBA41186-5B5C-BC82-5F66-CFD5FA7D7E01}"/>
              </a:ext>
            </a:extLst>
          </p:cNvPr>
          <p:cNvSpPr txBox="1">
            <a:spLocks/>
          </p:cNvSpPr>
          <p:nvPr/>
        </p:nvSpPr>
        <p:spPr>
          <a:xfrm>
            <a:off x="649243" y="865356"/>
            <a:ext cx="6861900" cy="47591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Georgia" panose="02040502050405020303" pitchFamily="18" charset="0"/>
              <a:buChar char="―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Georgia" panose="02040502050405020303" pitchFamily="18" charset="0"/>
              <a:buChar char="―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4FEF8AC-7D23-0B1C-9CC1-084EF7DE7D51}"/>
              </a:ext>
            </a:extLst>
          </p:cNvPr>
          <p:cNvSpPr txBox="1">
            <a:spLocks/>
          </p:cNvSpPr>
          <p:nvPr/>
        </p:nvSpPr>
        <p:spPr>
          <a:xfrm>
            <a:off x="719999" y="6071957"/>
            <a:ext cx="7988315" cy="47591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Georgia" panose="02040502050405020303" pitchFamily="18" charset="0"/>
              <a:buChar char="―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Georgia" panose="02040502050405020303" pitchFamily="18" charset="0"/>
              <a:buChar char="―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altLang="zh-CN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1" name="灯片编号占位符 2">
            <a:extLst>
              <a:ext uri="{FF2B5EF4-FFF2-40B4-BE49-F238E27FC236}">
                <a16:creationId xmlns:a16="http://schemas.microsoft.com/office/drawing/2014/main" id="{9877FE41-924A-212B-FAA4-8B260A61F8C1}"/>
              </a:ext>
            </a:extLst>
          </p:cNvPr>
          <p:cNvSpPr txBox="1">
            <a:spLocks/>
          </p:cNvSpPr>
          <p:nvPr/>
        </p:nvSpPr>
        <p:spPr>
          <a:xfrm>
            <a:off x="11708141" y="6538005"/>
            <a:ext cx="323899" cy="36953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zh-CN"/>
            </a:defPPr>
            <a:lvl1pPr marL="0" algn="r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C42BCC-44E8-4F98-A8FE-EAF16D8C1E6E}" type="slidenum">
              <a:rPr lang="en-AU" smtClean="0">
                <a:solidFill>
                  <a:schemeClr val="bg1"/>
                </a:solidFill>
              </a:rPr>
              <a:pPr/>
              <a:t>12</a:t>
            </a:fld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BF77B02A-959A-43F6-1E53-78FF779CAE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8486" y="890899"/>
            <a:ext cx="10974394" cy="22572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FCD705C-2022-BC20-CFD9-0C7E4FB34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43" y="1128091"/>
            <a:ext cx="10990180" cy="39183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9856E5B-D271-8B4C-45F0-4D529A60F3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72329" y="1181378"/>
            <a:ext cx="5261666" cy="535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89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5EECC02-CE04-72DE-A78A-D0C654BED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53" y="6074452"/>
            <a:ext cx="10990180" cy="391831"/>
          </a:xfrm>
          <a:prstGeom prst="rect">
            <a:avLst/>
          </a:prstGeom>
        </p:spPr>
      </p:pic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A4C5AC7A-B831-425C-AC0B-8632DF87C222}"/>
              </a:ext>
            </a:extLst>
          </p:cNvPr>
          <p:cNvGraphicFramePr/>
          <p:nvPr/>
        </p:nvGraphicFramePr>
        <p:xfrm>
          <a:off x="9779876" y="1583760"/>
          <a:ext cx="1438026" cy="2366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3" name="标题 32">
                <a:extLst>
                  <a:ext uri="{FF2B5EF4-FFF2-40B4-BE49-F238E27FC236}">
                    <a16:creationId xmlns:a16="http://schemas.microsoft.com/office/drawing/2014/main" id="{BDBA441A-8237-5378-13E5-221ABA970CE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57652" y="390890"/>
                <a:ext cx="8458276" cy="648000"/>
              </a:xfrm>
            </p:spPr>
            <p:txBody>
              <a:bodyPr/>
              <a:lstStyle/>
              <a:p>
                <a:r>
                  <a:rPr lang="en-US" altLang="zh-CN" dirty="0"/>
                  <a:t>Simulation Results (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zh-CN" dirty="0"/>
                  <a:t>)</a:t>
                </a:r>
                <a:endParaRPr lang="zh-CN" altLang="en-US" dirty="0"/>
              </a:p>
            </p:txBody>
          </p:sp>
        </mc:Choice>
        <mc:Fallback>
          <p:sp>
            <p:nvSpPr>
              <p:cNvPr id="33" name="标题 32">
                <a:extLst>
                  <a:ext uri="{FF2B5EF4-FFF2-40B4-BE49-F238E27FC236}">
                    <a16:creationId xmlns:a16="http://schemas.microsoft.com/office/drawing/2014/main" id="{BDBA441A-8237-5378-13E5-221ABA970C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57652" y="390890"/>
                <a:ext cx="8458276" cy="648000"/>
              </a:xfrm>
              <a:blipFill>
                <a:blip r:embed="rId9"/>
                <a:stretch>
                  <a:fillRect l="-2882" t="-18868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FBA41186-5B5C-BC82-5F66-CFD5FA7D7E01}"/>
              </a:ext>
            </a:extLst>
          </p:cNvPr>
          <p:cNvSpPr txBox="1">
            <a:spLocks/>
          </p:cNvSpPr>
          <p:nvPr/>
        </p:nvSpPr>
        <p:spPr>
          <a:xfrm>
            <a:off x="649243" y="865356"/>
            <a:ext cx="6861900" cy="47591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Georgia" panose="02040502050405020303" pitchFamily="18" charset="0"/>
              <a:buChar char="―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Georgia" panose="02040502050405020303" pitchFamily="18" charset="0"/>
              <a:buChar char="―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4FEF8AC-7D23-0B1C-9CC1-084EF7DE7D51}"/>
              </a:ext>
            </a:extLst>
          </p:cNvPr>
          <p:cNvSpPr txBox="1">
            <a:spLocks/>
          </p:cNvSpPr>
          <p:nvPr/>
        </p:nvSpPr>
        <p:spPr>
          <a:xfrm>
            <a:off x="719999" y="6071957"/>
            <a:ext cx="7988315" cy="47591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Georgia" panose="02040502050405020303" pitchFamily="18" charset="0"/>
              <a:buChar char="―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Georgia" panose="02040502050405020303" pitchFamily="18" charset="0"/>
              <a:buChar char="―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altLang="zh-CN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1" name="灯片编号占位符 2">
            <a:extLst>
              <a:ext uri="{FF2B5EF4-FFF2-40B4-BE49-F238E27FC236}">
                <a16:creationId xmlns:a16="http://schemas.microsoft.com/office/drawing/2014/main" id="{9877FE41-924A-212B-FAA4-8B260A61F8C1}"/>
              </a:ext>
            </a:extLst>
          </p:cNvPr>
          <p:cNvSpPr txBox="1">
            <a:spLocks/>
          </p:cNvSpPr>
          <p:nvPr/>
        </p:nvSpPr>
        <p:spPr>
          <a:xfrm>
            <a:off x="11708141" y="6538005"/>
            <a:ext cx="323899" cy="36953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zh-CN"/>
            </a:defPPr>
            <a:lvl1pPr marL="0" algn="r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C42BCC-44E8-4F98-A8FE-EAF16D8C1E6E}" type="slidenum">
              <a:rPr lang="en-AU" smtClean="0">
                <a:solidFill>
                  <a:schemeClr val="bg1"/>
                </a:solidFill>
              </a:rPr>
              <a:pPr/>
              <a:t>13</a:t>
            </a:fld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BF77B02A-959A-43F6-1E53-78FF779CAE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8486" y="890899"/>
            <a:ext cx="10974394" cy="22572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FCD705C-2022-BC20-CFD9-0C7E4FB34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43" y="1128091"/>
            <a:ext cx="10990180" cy="39183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F0B0FE8B-E84B-9B14-DED6-A95C8B74849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9654" y="1256963"/>
            <a:ext cx="5201258" cy="521785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90FAFA7-7743-6476-011A-FEAEADB4FE0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8486" y="1270773"/>
            <a:ext cx="5084582" cy="518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392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5EECC02-CE04-72DE-A78A-D0C654BED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10" y="6064469"/>
            <a:ext cx="10990180" cy="391831"/>
          </a:xfrm>
          <a:prstGeom prst="rect">
            <a:avLst/>
          </a:prstGeom>
        </p:spPr>
      </p:pic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A4C5AC7A-B831-425C-AC0B-8632DF87C222}"/>
              </a:ext>
            </a:extLst>
          </p:cNvPr>
          <p:cNvGraphicFramePr/>
          <p:nvPr/>
        </p:nvGraphicFramePr>
        <p:xfrm>
          <a:off x="9779876" y="1583760"/>
          <a:ext cx="1438026" cy="2366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1" name="文本框 30">
            <a:extLst>
              <a:ext uri="{FF2B5EF4-FFF2-40B4-BE49-F238E27FC236}">
                <a16:creationId xmlns:a16="http://schemas.microsoft.com/office/drawing/2014/main" id="{AADC737F-3BA7-84FD-8BBF-93217343EF88}"/>
              </a:ext>
            </a:extLst>
          </p:cNvPr>
          <p:cNvSpPr txBox="1"/>
          <p:nvPr/>
        </p:nvSpPr>
        <p:spPr>
          <a:xfrm>
            <a:off x="720000" y="1535016"/>
            <a:ext cx="10871090" cy="4305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accent1"/>
                </a:solidFill>
              </a:rPr>
              <a:t>GRALF: </a:t>
            </a:r>
            <a:r>
              <a:rPr lang="en-US" altLang="zh-CN" sz="2000" dirty="0"/>
              <a:t> Gaussian-Ranked Adaptive Lasso method with FDR control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Variable selection under outlier contamination with error rate control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Integration of GR-</a:t>
            </a:r>
            <a:r>
              <a:rPr lang="en-US" altLang="zh-CN" sz="2000" dirty="0" err="1"/>
              <a:t>ALasso</a:t>
            </a:r>
            <a:r>
              <a:rPr lang="en-US" altLang="zh-CN" sz="2000" dirty="0"/>
              <a:t> and Knockoff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accent1"/>
                </a:solidFill>
                <a:latin typeface="+mj-lt"/>
              </a:rPr>
              <a:t>Future Work 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+mj-lt"/>
              </a:rPr>
              <a:t>Optimization step could be generalized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+mj-lt"/>
              </a:rPr>
              <a:t>FDR control part could be improved for high-dimensional data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altLang="zh-CN" sz="2000" dirty="0"/>
          </a:p>
        </p:txBody>
      </p:sp>
      <p:sp>
        <p:nvSpPr>
          <p:cNvPr id="33" name="标题 32">
            <a:extLst>
              <a:ext uri="{FF2B5EF4-FFF2-40B4-BE49-F238E27FC236}">
                <a16:creationId xmlns:a16="http://schemas.microsoft.com/office/drawing/2014/main" id="{BDBA441A-8237-5378-13E5-221ABA970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84720"/>
            <a:ext cx="8458276" cy="648000"/>
          </a:xfrm>
        </p:spPr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FBA41186-5B5C-BC82-5F66-CFD5FA7D7E01}"/>
              </a:ext>
            </a:extLst>
          </p:cNvPr>
          <p:cNvSpPr txBox="1">
            <a:spLocks/>
          </p:cNvSpPr>
          <p:nvPr/>
        </p:nvSpPr>
        <p:spPr>
          <a:xfrm>
            <a:off x="720001" y="908720"/>
            <a:ext cx="6861900" cy="47591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Georgia" panose="02040502050405020303" pitchFamily="18" charset="0"/>
              <a:buChar char="―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Georgia" panose="02040502050405020303" pitchFamily="18" charset="0"/>
              <a:buChar char="―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94056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5EECC02-CE04-72DE-A78A-D0C654BED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10" y="6064469"/>
            <a:ext cx="10990180" cy="391831"/>
          </a:xfrm>
          <a:prstGeom prst="rect">
            <a:avLst/>
          </a:prstGeom>
        </p:spPr>
      </p:pic>
      <p:sp>
        <p:nvSpPr>
          <p:cNvPr id="33" name="标题 32">
            <a:extLst>
              <a:ext uri="{FF2B5EF4-FFF2-40B4-BE49-F238E27FC236}">
                <a16:creationId xmlns:a16="http://schemas.microsoft.com/office/drawing/2014/main" id="{BDBA441A-8237-5378-13E5-221ABA970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84720"/>
            <a:ext cx="8458276" cy="648000"/>
          </a:xfrm>
        </p:spPr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FBA41186-5B5C-BC82-5F66-CFD5FA7D7E01}"/>
              </a:ext>
            </a:extLst>
          </p:cNvPr>
          <p:cNvSpPr txBox="1">
            <a:spLocks/>
          </p:cNvSpPr>
          <p:nvPr/>
        </p:nvSpPr>
        <p:spPr>
          <a:xfrm>
            <a:off x="720001" y="908720"/>
            <a:ext cx="6861900" cy="47591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Georgia" panose="02040502050405020303" pitchFamily="18" charset="0"/>
              <a:buChar char="―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Georgia" panose="02040502050405020303" pitchFamily="18" charset="0"/>
              <a:buChar char="―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35F3024-090A-0B6D-1972-6EF4F3C46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316" y="1110836"/>
            <a:ext cx="10990180" cy="391831"/>
          </a:xfrm>
          <a:prstGeom prst="rect">
            <a:avLst/>
          </a:prstGeom>
        </p:spPr>
      </p:pic>
      <p:pic>
        <p:nvPicPr>
          <p:cNvPr id="2" name="图片 1" descr="一群人在餐厅吃饭&#10;&#10;描述已自动生成">
            <a:extLst>
              <a:ext uri="{FF2B5EF4-FFF2-40B4-BE49-F238E27FC236}">
                <a16:creationId xmlns:a16="http://schemas.microsoft.com/office/drawing/2014/main" id="{B287F0ED-2AC5-1652-AB14-674F06570F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4" y="185569"/>
            <a:ext cx="4865146" cy="6486861"/>
          </a:xfrm>
          <a:prstGeom prst="rect">
            <a:avLst/>
          </a:prstGeom>
        </p:spPr>
      </p:pic>
      <p:sp>
        <p:nvSpPr>
          <p:cNvPr id="6" name="标题 4">
            <a:extLst>
              <a:ext uri="{FF2B5EF4-FFF2-40B4-BE49-F238E27FC236}">
                <a16:creationId xmlns:a16="http://schemas.microsoft.com/office/drawing/2014/main" id="{13A942E9-7EFD-22A2-8D98-D3995A03302D}"/>
              </a:ext>
            </a:extLst>
          </p:cNvPr>
          <p:cNvSpPr txBox="1">
            <a:spLocks/>
          </p:cNvSpPr>
          <p:nvPr/>
        </p:nvSpPr>
        <p:spPr>
          <a:xfrm>
            <a:off x="9379221" y="6329369"/>
            <a:ext cx="2752908" cy="36933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b="0" dirty="0"/>
              <a:t>xiaoya.sun@mq.edu.au</a:t>
            </a:r>
            <a:endParaRPr lang="zh-CN" altLang="en-US" sz="2000" b="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D7E0A24-4C16-A69E-5F98-F7AE7D88C0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6756" y="6260003"/>
            <a:ext cx="380357" cy="37156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0C12D4E-0307-9F32-1196-27B24EDFD2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8926" y="262959"/>
            <a:ext cx="1966932" cy="262942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F6B22CD-E991-C522-7695-D0F168455E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8926" y="2869300"/>
            <a:ext cx="2117873" cy="41012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A5815D1-D0E9-1237-7450-6BBD4B3187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7510" y="378617"/>
            <a:ext cx="2000081" cy="249068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0C44280-4F64-91C9-82FD-FBE8371BC6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81901" y="2886938"/>
            <a:ext cx="1930410" cy="39802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432A1C4-E339-5B2B-2211-B647F29D67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25638" y="3786385"/>
            <a:ext cx="1723468" cy="167728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F86B4802-E7F0-ED48-A54D-0223FC2BD17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24700" y="3824485"/>
            <a:ext cx="1614899" cy="167728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8A3DF158-8F25-1771-4093-440CF2961BC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87259" y="3832775"/>
            <a:ext cx="1585240" cy="162497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83D9F94-9B05-294F-8643-C93984553BA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25609" y="3571772"/>
            <a:ext cx="1309210" cy="1988447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973D1321-23E8-B6C3-BA8D-6C1C291B5D81}"/>
              </a:ext>
            </a:extLst>
          </p:cNvPr>
          <p:cNvSpPr txBox="1"/>
          <p:nvPr/>
        </p:nvSpPr>
        <p:spPr>
          <a:xfrm>
            <a:off x="9763443" y="1035400"/>
            <a:ext cx="2474881" cy="1596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080039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latin typeface="Arial"/>
                <a:ea typeface="+mn-ea"/>
                <a:cs typeface="Arial"/>
              </a:rPr>
              <a:t>Statistical Modelling Group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CA516FBE-A1D5-0502-9C08-7841F8380924}"/>
              </a:ext>
            </a:extLst>
          </p:cNvPr>
          <p:cNvSpPr txBox="1"/>
          <p:nvPr/>
        </p:nvSpPr>
        <p:spPr>
          <a:xfrm>
            <a:off x="5211008" y="5517067"/>
            <a:ext cx="18492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08003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 dirty="0">
                <a:solidFill>
                  <a:srgbClr val="A619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Ibrahim Joudah</a:t>
            </a:r>
            <a:r>
              <a:rPr lang="en-US" altLang="zh-CN" sz="1400" dirty="0">
                <a:latin typeface="Georgia" panose="02040502050405020303" pitchFamily="18" charset="0"/>
                <a:ea typeface="+mn-ea"/>
                <a:cs typeface="Arial"/>
              </a:rPr>
              <a:t> </a:t>
            </a:r>
            <a:endParaRPr lang="zh-CN" altLang="en-US" dirty="0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0F026936-3A12-FD51-8D3C-75E486DFD3C3}"/>
              </a:ext>
            </a:extLst>
          </p:cNvPr>
          <p:cNvSpPr txBox="1"/>
          <p:nvPr/>
        </p:nvSpPr>
        <p:spPr>
          <a:xfrm>
            <a:off x="7087259" y="5526422"/>
            <a:ext cx="17510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08003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 dirty="0">
                <a:solidFill>
                  <a:srgbClr val="A619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Mahdi </a:t>
            </a:r>
            <a:r>
              <a:rPr lang="en-US" altLang="zh-CN" sz="1800" b="1" dirty="0" err="1">
                <a:solidFill>
                  <a:srgbClr val="A619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Nouraie</a:t>
            </a:r>
            <a:endParaRPr lang="en-US" altLang="zh-CN" sz="1800" b="1" dirty="0">
              <a:solidFill>
                <a:srgbClr val="A619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E7875B07-82B9-FF0F-5252-B437C7BFBB9A}"/>
              </a:ext>
            </a:extLst>
          </p:cNvPr>
          <p:cNvSpPr txBox="1"/>
          <p:nvPr/>
        </p:nvSpPr>
        <p:spPr>
          <a:xfrm>
            <a:off x="8856631" y="5541644"/>
            <a:ext cx="16859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08003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 dirty="0">
                <a:solidFill>
                  <a:srgbClr val="A619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Arjun Sekhar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AB09D2E0-FE0C-0A83-5D64-B66DD120FB9C}"/>
              </a:ext>
            </a:extLst>
          </p:cNvPr>
          <p:cNvSpPr txBox="1"/>
          <p:nvPr/>
        </p:nvSpPr>
        <p:spPr>
          <a:xfrm>
            <a:off x="10611533" y="5544029"/>
            <a:ext cx="14736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A619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Xiaoya Sun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53556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5EECC02-CE04-72DE-A78A-D0C654BED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10" y="6064469"/>
            <a:ext cx="10990180" cy="3918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456" y="366271"/>
            <a:ext cx="8586911" cy="649335"/>
          </a:xfrm>
        </p:spPr>
        <p:txBody>
          <a:bodyPr>
            <a:noAutofit/>
          </a:bodyPr>
          <a:lstStyle/>
          <a:p>
            <a:r>
              <a:rPr lang="en-US" altLang="zh-CN" sz="2400" dirty="0"/>
              <a:t>False Discovery Rate Controlled Robust Variable Selection Under Cellwise Contamination</a:t>
            </a:r>
            <a:endParaRPr lang="en-AU" sz="24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552DCF4-F801-3F37-24E5-19B05700B665}"/>
              </a:ext>
            </a:extLst>
          </p:cNvPr>
          <p:cNvSpPr txBox="1"/>
          <p:nvPr/>
        </p:nvSpPr>
        <p:spPr>
          <a:xfrm>
            <a:off x="576765" y="5184600"/>
            <a:ext cx="11450284" cy="1327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• How do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variable selection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methods handle high-rate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619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cellwise contamination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effectively?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• Can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robust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variable selection methods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619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control error rates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619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GRALF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aussian-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anked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daptive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asso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method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with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alse discovery rate (FDR) contro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DD527B30-73C5-822B-E971-553D5D4FF67A}"/>
              </a:ext>
            </a:extLst>
          </p:cNvPr>
          <p:cNvCxnSpPr>
            <a:cxnSpLocks/>
          </p:cNvCxnSpPr>
          <p:nvPr/>
        </p:nvCxnSpPr>
        <p:spPr>
          <a:xfrm flipH="1">
            <a:off x="601344" y="5079960"/>
            <a:ext cx="10823834" cy="44027"/>
          </a:xfrm>
          <a:prstGeom prst="line">
            <a:avLst/>
          </a:prstGeom>
          <a:ln w="190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图示 52">
            <a:extLst>
              <a:ext uri="{FF2B5EF4-FFF2-40B4-BE49-F238E27FC236}">
                <a16:creationId xmlns:a16="http://schemas.microsoft.com/office/drawing/2014/main" id="{47D7DD1C-CC33-1BD4-8EA5-25A4FFFFA796}"/>
              </a:ext>
            </a:extLst>
          </p:cNvPr>
          <p:cNvGraphicFramePr/>
          <p:nvPr/>
        </p:nvGraphicFramePr>
        <p:xfrm>
          <a:off x="5200176" y="1723505"/>
          <a:ext cx="1810224" cy="2092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4" name="图示 53">
            <a:extLst>
              <a:ext uri="{FF2B5EF4-FFF2-40B4-BE49-F238E27FC236}">
                <a16:creationId xmlns:a16="http://schemas.microsoft.com/office/drawing/2014/main" id="{908A7C58-FD1F-F036-59EC-165846D3DF6D}"/>
              </a:ext>
            </a:extLst>
          </p:cNvPr>
          <p:cNvGraphicFramePr/>
          <p:nvPr/>
        </p:nvGraphicFramePr>
        <p:xfrm>
          <a:off x="7912896" y="1723505"/>
          <a:ext cx="1874218" cy="2092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55" name="组合 54">
            <a:extLst>
              <a:ext uri="{FF2B5EF4-FFF2-40B4-BE49-F238E27FC236}">
                <a16:creationId xmlns:a16="http://schemas.microsoft.com/office/drawing/2014/main" id="{77E1B584-16D7-214D-4822-FCBDE9D33570}"/>
              </a:ext>
            </a:extLst>
          </p:cNvPr>
          <p:cNvGrpSpPr/>
          <p:nvPr/>
        </p:nvGrpSpPr>
        <p:grpSpPr>
          <a:xfrm rot="19604992">
            <a:off x="6897931" y="3498711"/>
            <a:ext cx="266275" cy="196185"/>
            <a:chOff x="771973" y="1516291"/>
            <a:chExt cx="266275" cy="221896"/>
          </a:xfrm>
        </p:grpSpPr>
        <p:sp>
          <p:nvSpPr>
            <p:cNvPr id="56" name="箭头: 右 55">
              <a:extLst>
                <a:ext uri="{FF2B5EF4-FFF2-40B4-BE49-F238E27FC236}">
                  <a16:creationId xmlns:a16="http://schemas.microsoft.com/office/drawing/2014/main" id="{C581BF1C-867E-9249-65C9-5C4D8C9A4065}"/>
                </a:ext>
              </a:extLst>
            </p:cNvPr>
            <p:cNvSpPr/>
            <p:nvPr/>
          </p:nvSpPr>
          <p:spPr>
            <a:xfrm rot="5400000">
              <a:off x="794163" y="1494101"/>
              <a:ext cx="221896" cy="26627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6192E">
                <a:tint val="6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7" name="箭头: 右 4">
              <a:extLst>
                <a:ext uri="{FF2B5EF4-FFF2-40B4-BE49-F238E27FC236}">
                  <a16:creationId xmlns:a16="http://schemas.microsoft.com/office/drawing/2014/main" id="{EAB8B9E8-3595-92BC-1E13-51DFE0E7388A}"/>
                </a:ext>
              </a:extLst>
            </p:cNvPr>
            <p:cNvSpPr txBox="1"/>
            <p:nvPr/>
          </p:nvSpPr>
          <p:spPr>
            <a:xfrm>
              <a:off x="825229" y="1516291"/>
              <a:ext cx="159765" cy="1553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100" kern="1200">
                <a:solidFill>
                  <a:sysClr val="window" lastClr="FFFFFF"/>
                </a:solidFill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68966BB1-EE65-D74C-225B-1975B12396D2}"/>
              </a:ext>
            </a:extLst>
          </p:cNvPr>
          <p:cNvGrpSpPr/>
          <p:nvPr/>
        </p:nvGrpSpPr>
        <p:grpSpPr>
          <a:xfrm>
            <a:off x="6092396" y="3740659"/>
            <a:ext cx="2738504" cy="400538"/>
            <a:chOff x="67453" y="1775170"/>
            <a:chExt cx="1675317" cy="591723"/>
          </a:xfrm>
        </p:grpSpPr>
        <p:sp>
          <p:nvSpPr>
            <p:cNvPr id="59" name="矩形: 圆角 58">
              <a:extLst>
                <a:ext uri="{FF2B5EF4-FFF2-40B4-BE49-F238E27FC236}">
                  <a16:creationId xmlns:a16="http://schemas.microsoft.com/office/drawing/2014/main" id="{5ED7FB72-EBCE-7324-378F-503689171172}"/>
                </a:ext>
              </a:extLst>
            </p:cNvPr>
            <p:cNvSpPr/>
            <p:nvPr/>
          </p:nvSpPr>
          <p:spPr>
            <a:xfrm>
              <a:off x="67453" y="1775170"/>
              <a:ext cx="1675317" cy="591723"/>
            </a:xfrm>
            <a:prstGeom prst="roundRect">
              <a:avLst>
                <a:gd name="adj" fmla="val 10000"/>
              </a:avLst>
            </a:prstGeom>
            <a:solidFill>
              <a:srgbClr val="A6192E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0" name="矩形: 圆角 6">
              <a:extLst>
                <a:ext uri="{FF2B5EF4-FFF2-40B4-BE49-F238E27FC236}">
                  <a16:creationId xmlns:a16="http://schemas.microsoft.com/office/drawing/2014/main" id="{78F7ED0F-F7E7-C907-4553-6171A9BAB398}"/>
                </a:ext>
              </a:extLst>
            </p:cNvPr>
            <p:cNvSpPr txBox="1"/>
            <p:nvPr/>
          </p:nvSpPr>
          <p:spPr>
            <a:xfrm>
              <a:off x="84784" y="1792501"/>
              <a:ext cx="1640655" cy="5570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1100" b="1" dirty="0">
                  <a:solidFill>
                    <a:sysClr val="window" lastClr="FFFFFF"/>
                  </a:solidFill>
                  <a:latin typeface="Arial"/>
                  <a:ea typeface="等线" panose="02010600030101010101" pitchFamily="2" charset="-122"/>
                </a:rPr>
                <a:t>Two Statistics Competing</a:t>
              </a:r>
              <a:endParaRPr lang="zh-CN" altLang="en-US" sz="1100" b="1" dirty="0">
                <a:solidFill>
                  <a:sysClr val="window" lastClr="FFFFFF"/>
                </a:solidFill>
                <a:latin typeface="Arial"/>
                <a:ea typeface="等线" panose="02010600030101010101" pitchFamily="2" charset="-122"/>
              </a:endParaRPr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1A43D353-DFD3-F9B5-326A-0656CF8AD483}"/>
              </a:ext>
            </a:extLst>
          </p:cNvPr>
          <p:cNvGrpSpPr/>
          <p:nvPr/>
        </p:nvGrpSpPr>
        <p:grpSpPr>
          <a:xfrm rot="1924575">
            <a:off x="7677934" y="3483816"/>
            <a:ext cx="266275" cy="196185"/>
            <a:chOff x="771973" y="1516291"/>
            <a:chExt cx="266275" cy="221896"/>
          </a:xfrm>
        </p:grpSpPr>
        <p:sp>
          <p:nvSpPr>
            <p:cNvPr id="62" name="箭头: 右 61">
              <a:extLst>
                <a:ext uri="{FF2B5EF4-FFF2-40B4-BE49-F238E27FC236}">
                  <a16:creationId xmlns:a16="http://schemas.microsoft.com/office/drawing/2014/main" id="{C469B1BF-19DD-96DC-7279-90D5A0DD47B9}"/>
                </a:ext>
              </a:extLst>
            </p:cNvPr>
            <p:cNvSpPr/>
            <p:nvPr/>
          </p:nvSpPr>
          <p:spPr>
            <a:xfrm rot="5400000">
              <a:off x="794163" y="1494101"/>
              <a:ext cx="221896" cy="26627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6192E">
                <a:tint val="6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3" name="箭头: 右 4">
              <a:extLst>
                <a:ext uri="{FF2B5EF4-FFF2-40B4-BE49-F238E27FC236}">
                  <a16:creationId xmlns:a16="http://schemas.microsoft.com/office/drawing/2014/main" id="{944533C2-D7DF-9DC0-1E9C-3A0771256287}"/>
                </a:ext>
              </a:extLst>
            </p:cNvPr>
            <p:cNvSpPr txBox="1"/>
            <p:nvPr/>
          </p:nvSpPr>
          <p:spPr>
            <a:xfrm>
              <a:off x="825229" y="1516291"/>
              <a:ext cx="159765" cy="1553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100" kern="1200">
                <a:solidFill>
                  <a:sysClr val="window" lastClr="FFFFFF"/>
                </a:solidFill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CBC48F2A-61E2-30F4-FC57-F0C875B6F05C}"/>
              </a:ext>
            </a:extLst>
          </p:cNvPr>
          <p:cNvGrpSpPr/>
          <p:nvPr/>
        </p:nvGrpSpPr>
        <p:grpSpPr>
          <a:xfrm>
            <a:off x="7304900" y="4188488"/>
            <a:ext cx="266275" cy="196185"/>
            <a:chOff x="771973" y="1516291"/>
            <a:chExt cx="266275" cy="221896"/>
          </a:xfrm>
        </p:grpSpPr>
        <p:sp>
          <p:nvSpPr>
            <p:cNvPr id="65" name="箭头: 右 64">
              <a:extLst>
                <a:ext uri="{FF2B5EF4-FFF2-40B4-BE49-F238E27FC236}">
                  <a16:creationId xmlns:a16="http://schemas.microsoft.com/office/drawing/2014/main" id="{2C575D26-EA4B-5285-1D5B-7A4AFA73795C}"/>
                </a:ext>
              </a:extLst>
            </p:cNvPr>
            <p:cNvSpPr/>
            <p:nvPr/>
          </p:nvSpPr>
          <p:spPr>
            <a:xfrm rot="5400000">
              <a:off x="794163" y="1494101"/>
              <a:ext cx="221896" cy="26627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6192E">
                <a:tint val="6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6" name="箭头: 右 4">
              <a:extLst>
                <a:ext uri="{FF2B5EF4-FFF2-40B4-BE49-F238E27FC236}">
                  <a16:creationId xmlns:a16="http://schemas.microsoft.com/office/drawing/2014/main" id="{5FDFC2C9-2028-414B-4BAD-971424E1BB1D}"/>
                </a:ext>
              </a:extLst>
            </p:cNvPr>
            <p:cNvSpPr txBox="1"/>
            <p:nvPr/>
          </p:nvSpPr>
          <p:spPr>
            <a:xfrm>
              <a:off x="825229" y="1516291"/>
              <a:ext cx="159765" cy="1553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100" kern="1200">
                <a:solidFill>
                  <a:sysClr val="window" lastClr="FFFFFF"/>
                </a:solidFill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76B2B822-65B9-DF62-8535-8EBEABA3E3F9}"/>
              </a:ext>
            </a:extLst>
          </p:cNvPr>
          <p:cNvGrpSpPr/>
          <p:nvPr/>
        </p:nvGrpSpPr>
        <p:grpSpPr>
          <a:xfrm>
            <a:off x="6197001" y="4440799"/>
            <a:ext cx="2529293" cy="400538"/>
            <a:chOff x="67453" y="1775170"/>
            <a:chExt cx="1675317" cy="591723"/>
          </a:xfrm>
        </p:grpSpPr>
        <p:sp>
          <p:nvSpPr>
            <p:cNvPr id="68" name="矩形: 圆角 67">
              <a:extLst>
                <a:ext uri="{FF2B5EF4-FFF2-40B4-BE49-F238E27FC236}">
                  <a16:creationId xmlns:a16="http://schemas.microsoft.com/office/drawing/2014/main" id="{FBC8A12C-ECC5-41B8-A248-48B649F6683C}"/>
                </a:ext>
              </a:extLst>
            </p:cNvPr>
            <p:cNvSpPr/>
            <p:nvPr/>
          </p:nvSpPr>
          <p:spPr>
            <a:xfrm>
              <a:off x="67453" y="1775170"/>
              <a:ext cx="1675317" cy="591723"/>
            </a:xfrm>
            <a:prstGeom prst="roundRect">
              <a:avLst>
                <a:gd name="adj" fmla="val 10000"/>
              </a:avLst>
            </a:prstGeom>
            <a:solidFill>
              <a:srgbClr val="A6192E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9" name="矩形: 圆角 4">
              <a:extLst>
                <a:ext uri="{FF2B5EF4-FFF2-40B4-BE49-F238E27FC236}">
                  <a16:creationId xmlns:a16="http://schemas.microsoft.com/office/drawing/2014/main" id="{CE055CFD-95DB-D22F-5201-D60163E78496}"/>
                </a:ext>
              </a:extLst>
            </p:cNvPr>
            <p:cNvSpPr txBox="1"/>
            <p:nvPr/>
          </p:nvSpPr>
          <p:spPr>
            <a:xfrm>
              <a:off x="84784" y="1792501"/>
              <a:ext cx="1640655" cy="5570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1100" b="1" dirty="0">
                  <a:solidFill>
                    <a:sysClr val="window" lastClr="FFFFFF"/>
                  </a:solidFill>
                  <a:latin typeface="Arial"/>
                  <a:ea typeface="等线" panose="02010600030101010101" pitchFamily="2" charset="-122"/>
                </a:rPr>
                <a:t>FDR Control &amp; Variable Selection</a:t>
              </a:r>
              <a:endParaRPr lang="zh-CN" altLang="en-US" sz="1100" b="1" dirty="0">
                <a:solidFill>
                  <a:sysClr val="window" lastClr="FFFFFF"/>
                </a:solidFill>
                <a:latin typeface="Arial"/>
                <a:ea typeface="等线" panose="02010600030101010101" pitchFamily="2" charset="-122"/>
              </a:endParaRPr>
            </a:p>
          </p:txBody>
        </p:sp>
      </p:grpSp>
      <p:sp>
        <p:nvSpPr>
          <p:cNvPr id="72" name="矩形: 圆角 4">
            <a:extLst>
              <a:ext uri="{FF2B5EF4-FFF2-40B4-BE49-F238E27FC236}">
                <a16:creationId xmlns:a16="http://schemas.microsoft.com/office/drawing/2014/main" id="{9883BCFD-02A3-3064-A507-500868D96CA9}"/>
              </a:ext>
            </a:extLst>
          </p:cNvPr>
          <p:cNvSpPr txBox="1"/>
          <p:nvPr/>
        </p:nvSpPr>
        <p:spPr>
          <a:xfrm>
            <a:off x="1631537" y="4326145"/>
            <a:ext cx="2136531" cy="444537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zh-CN" sz="2000" b="1" kern="1200" dirty="0">
                <a:solidFill>
                  <a:sysClr val="window" lastClr="FFFFFF"/>
                </a:solidFill>
                <a:latin typeface="Arial"/>
                <a:ea typeface="等线" panose="02010600030101010101" pitchFamily="2" charset="-122"/>
                <a:cs typeface="+mn-cs"/>
              </a:rPr>
              <a:t>Cellwise Outlier</a:t>
            </a:r>
            <a:endParaRPr lang="zh-CN" altLang="en-US" sz="2000" b="1" kern="1200" dirty="0">
              <a:solidFill>
                <a:sysClr val="window" lastClr="FFFFFF"/>
              </a:solidFill>
              <a:latin typeface="Arial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8C3C13C4-E9F2-602B-5C13-3A93DBBCC98C}"/>
              </a:ext>
            </a:extLst>
          </p:cNvPr>
          <p:cNvGrpSpPr/>
          <p:nvPr/>
        </p:nvGrpSpPr>
        <p:grpSpPr>
          <a:xfrm rot="16200000">
            <a:off x="7360161" y="1732825"/>
            <a:ext cx="237529" cy="399481"/>
            <a:chOff x="771973" y="1516291"/>
            <a:chExt cx="266275" cy="221896"/>
          </a:xfrm>
        </p:grpSpPr>
        <p:sp>
          <p:nvSpPr>
            <p:cNvPr id="74" name="箭头: 右 73">
              <a:extLst>
                <a:ext uri="{FF2B5EF4-FFF2-40B4-BE49-F238E27FC236}">
                  <a16:creationId xmlns:a16="http://schemas.microsoft.com/office/drawing/2014/main" id="{19DCD8CA-AF69-AC00-43D0-40D12D94692D}"/>
                </a:ext>
              </a:extLst>
            </p:cNvPr>
            <p:cNvSpPr/>
            <p:nvPr/>
          </p:nvSpPr>
          <p:spPr>
            <a:xfrm rot="5400000">
              <a:off x="794163" y="1494101"/>
              <a:ext cx="221896" cy="26627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6192E">
                <a:tint val="6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5" name="箭头: 右 4">
              <a:extLst>
                <a:ext uri="{FF2B5EF4-FFF2-40B4-BE49-F238E27FC236}">
                  <a16:creationId xmlns:a16="http://schemas.microsoft.com/office/drawing/2014/main" id="{EBB7AE96-370B-DDF2-59FA-9E7E8FB93C8C}"/>
                </a:ext>
              </a:extLst>
            </p:cNvPr>
            <p:cNvSpPr txBox="1"/>
            <p:nvPr/>
          </p:nvSpPr>
          <p:spPr>
            <a:xfrm>
              <a:off x="825229" y="1516291"/>
              <a:ext cx="159765" cy="1553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100" kern="1200">
                <a:solidFill>
                  <a:sysClr val="window" lastClr="FFFFFF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82" name="矩形: 圆角 4">
            <a:extLst>
              <a:ext uri="{FF2B5EF4-FFF2-40B4-BE49-F238E27FC236}">
                <a16:creationId xmlns:a16="http://schemas.microsoft.com/office/drawing/2014/main" id="{2C4D48C0-DFB0-4EE6-C00A-0B7D4946864D}"/>
              </a:ext>
            </a:extLst>
          </p:cNvPr>
          <p:cNvSpPr txBox="1"/>
          <p:nvPr/>
        </p:nvSpPr>
        <p:spPr>
          <a:xfrm rot="5400000">
            <a:off x="9356368" y="2815755"/>
            <a:ext cx="2579354" cy="60240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zh-CN" sz="2000" b="1" kern="1200" dirty="0">
                <a:solidFill>
                  <a:sysClr val="window" lastClr="FFFFFF"/>
                </a:solidFill>
                <a:latin typeface="Arial"/>
                <a:ea typeface="等线" panose="02010600030101010101" pitchFamily="2" charset="-122"/>
                <a:cs typeface="+mn-cs"/>
              </a:rPr>
              <a:t>GRALF</a:t>
            </a:r>
            <a:endParaRPr lang="zh-CN" altLang="en-US" sz="2000" b="1" kern="1200" dirty="0">
              <a:solidFill>
                <a:sysClr val="window" lastClr="FFFFFF"/>
              </a:solidFill>
              <a:latin typeface="Arial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51E02F3-9B7D-9233-1433-0A0FAC49849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7896" y="1591525"/>
            <a:ext cx="3997869" cy="249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38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5EECC02-CE04-72DE-A78A-D0C654BED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10" y="6044057"/>
            <a:ext cx="10990180" cy="391831"/>
          </a:xfrm>
          <a:prstGeom prst="rect">
            <a:avLst/>
          </a:prstGeom>
        </p:spPr>
      </p:pic>
      <p:sp>
        <p:nvSpPr>
          <p:cNvPr id="25" name="标题 24">
            <a:extLst>
              <a:ext uri="{FF2B5EF4-FFF2-40B4-BE49-F238E27FC236}">
                <a16:creationId xmlns:a16="http://schemas.microsoft.com/office/drawing/2014/main" id="{8ED8696D-1C94-FEF0-3A79-40E0FA922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  <a:endParaRPr lang="zh-CN" altLang="en-US" dirty="0"/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20287C4C-D98C-2166-B94D-1ECF83AA98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0000" y="908720"/>
            <a:ext cx="9789117" cy="475914"/>
          </a:xfrm>
        </p:spPr>
        <p:txBody>
          <a:bodyPr/>
          <a:lstStyle/>
          <a:p>
            <a:r>
              <a:rPr lang="en-AU" cap="none" dirty="0"/>
              <a:t>Cellwise Outlier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BA47BD3E-ED45-DBC1-9A62-63E9E21088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571" y="1692166"/>
            <a:ext cx="6029144" cy="3758206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3721E55F-6D99-3D2A-46DC-10643409EA57}"/>
              </a:ext>
            </a:extLst>
          </p:cNvPr>
          <p:cNvSpPr txBox="1"/>
          <p:nvPr/>
        </p:nvSpPr>
        <p:spPr>
          <a:xfrm>
            <a:off x="7080054" y="1849175"/>
            <a:ext cx="4703732" cy="3366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altLang="zh-CN" sz="1800" b="1" i="0" u="none" strike="noStrike" baseline="0" dirty="0">
                <a:latin typeface="Times-Roman"/>
              </a:rPr>
              <a:t>Cellwise </a:t>
            </a:r>
            <a:r>
              <a:rPr lang="en-US" altLang="zh-CN" sz="1800" b="1" i="0" u="none" strike="noStrike" baseline="0" dirty="0">
                <a:latin typeface="Times-Roman"/>
              </a:rPr>
              <a:t>outlier*: </a:t>
            </a:r>
          </a:p>
          <a:p>
            <a:pPr algn="l">
              <a:lnSpc>
                <a:spcPct val="150000"/>
              </a:lnSpc>
            </a:pPr>
            <a:r>
              <a:rPr lang="en-US" altLang="zh-CN" dirty="0">
                <a:latin typeface="Times-Roman"/>
              </a:rPr>
              <a:t>C</a:t>
            </a:r>
            <a:r>
              <a:rPr lang="en-US" altLang="zh-CN" sz="1800" b="0" i="0" u="none" strike="noStrike" baseline="0" dirty="0">
                <a:latin typeface="Times-Roman"/>
              </a:rPr>
              <a:t>ontamination in each variable is independent from the other </a:t>
            </a:r>
            <a:r>
              <a:rPr lang="en-GB" altLang="zh-CN" sz="1800" b="0" i="0" u="none" strike="noStrike" baseline="0" dirty="0">
                <a:latin typeface="Times-Roman"/>
              </a:rPr>
              <a:t>variables</a:t>
            </a:r>
          </a:p>
          <a:p>
            <a:pPr algn="l">
              <a:lnSpc>
                <a:spcPct val="150000"/>
              </a:lnSpc>
            </a:pPr>
            <a:endParaRPr lang="en-GB" altLang="zh-CN" sz="1800" b="0" i="0" u="none" strike="noStrike" baseline="0" dirty="0">
              <a:latin typeface="Times-Roman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Times-Roman"/>
              </a:rPr>
              <a:t>Contamination*: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-Roman"/>
              </a:rPr>
              <a:t>Abnormal noise: large-scale fluctuations that arise from data contamination, uneven data quality, mixed populations, gross errors, etc.</a:t>
            </a:r>
            <a:endParaRPr lang="zh-CN" altLang="en-US" dirty="0">
              <a:latin typeface="Times-Roman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E5072897-CA87-A800-A2ED-1FA5C6DEBAB6}"/>
              </a:ext>
            </a:extLst>
          </p:cNvPr>
          <p:cNvSpPr txBox="1"/>
          <p:nvPr/>
        </p:nvSpPr>
        <p:spPr>
          <a:xfrm>
            <a:off x="692785" y="5883782"/>
            <a:ext cx="9843546" cy="336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222222"/>
                </a:solidFill>
                <a:latin typeface="Arial" panose="020B0604020202020204" pitchFamily="34" charset="0"/>
              </a:rPr>
              <a:t>*</a:t>
            </a:r>
            <a:r>
              <a:rPr lang="en-US" altLang="zh-CN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zh-CN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Alqallaf</a:t>
            </a:r>
            <a:r>
              <a:rPr lang="en-US" altLang="zh-CN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altLang="zh-CN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Fatemah</a:t>
            </a:r>
            <a:r>
              <a:rPr lang="en-US" altLang="zh-CN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et al. "Propagation of outliers in multivariate data." </a:t>
            </a:r>
            <a:r>
              <a:rPr lang="en-US" altLang="zh-CN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 Annals of Statistics</a:t>
            </a:r>
            <a:r>
              <a:rPr lang="en-US" altLang="zh-CN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(2009): 311-331.</a:t>
            </a:r>
            <a:endParaRPr lang="zh-CN" altLang="en-US" sz="1200" dirty="0">
              <a:latin typeface="Times-Roman"/>
            </a:endParaRPr>
          </a:p>
        </p:txBody>
      </p:sp>
    </p:spTree>
    <p:extLst>
      <p:ext uri="{BB962C8B-B14F-4D97-AF65-F5344CB8AC3E}">
        <p14:creationId xmlns:p14="http://schemas.microsoft.com/office/powerpoint/2010/main" val="1585401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9F38F64-0449-9C3D-EF5D-125A242DD366}"/>
              </a:ext>
            </a:extLst>
          </p:cNvPr>
          <p:cNvSpPr txBox="1"/>
          <p:nvPr/>
        </p:nvSpPr>
        <p:spPr>
          <a:xfrm>
            <a:off x="720000" y="1593903"/>
            <a:ext cx="10288557" cy="4921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02060"/>
                </a:solidFill>
              </a:rPr>
              <a:t>How do </a:t>
            </a:r>
            <a:r>
              <a:rPr lang="zh-CN" altLang="en-US" sz="2000" dirty="0">
                <a:solidFill>
                  <a:schemeClr val="accent1"/>
                </a:solidFill>
              </a:rPr>
              <a:t>variable selection </a:t>
            </a:r>
            <a:r>
              <a:rPr lang="zh-CN" altLang="en-US" sz="2000">
                <a:solidFill>
                  <a:srgbClr val="002060"/>
                </a:solidFill>
              </a:rPr>
              <a:t>methods handle </a:t>
            </a:r>
            <a:r>
              <a:rPr lang="zh-CN" altLang="en-US" sz="2000" dirty="0">
                <a:solidFill>
                  <a:schemeClr val="accent1"/>
                </a:solidFill>
              </a:rPr>
              <a:t>cellwise </a:t>
            </a:r>
            <a:r>
              <a:rPr lang="en-US" altLang="zh-CN" sz="2000" dirty="0">
                <a:solidFill>
                  <a:schemeClr val="accent1"/>
                </a:solidFill>
              </a:rPr>
              <a:t>outliers</a:t>
            </a:r>
            <a:r>
              <a:rPr lang="zh-CN" altLang="en-US" sz="2000" dirty="0">
                <a:solidFill>
                  <a:srgbClr val="002060"/>
                </a:solidFill>
              </a:rPr>
              <a:t>?</a:t>
            </a:r>
            <a:endParaRPr lang="en-US" altLang="zh-CN" sz="2000" dirty="0">
              <a:solidFill>
                <a:srgbClr val="002060"/>
              </a:solidFill>
            </a:endParaRP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2060"/>
                </a:solidFill>
              </a:rPr>
              <a:t>Huber-Lasso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2060"/>
                </a:solidFill>
              </a:rPr>
              <a:t>MM-Lasso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accent1"/>
                </a:solidFill>
              </a:rPr>
              <a:t>Adaptive Robust Lasso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2060"/>
                </a:solidFill>
              </a:rPr>
              <a:t>Weighted Lasso for Cellwise Outliers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2060"/>
                </a:solidFill>
              </a:rPr>
              <a:t>Robust Penalized Regression with Cellwise Weights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2060"/>
                </a:solidFill>
              </a:rPr>
              <a:t>…</a:t>
            </a:r>
          </a:p>
          <a:p>
            <a:pPr>
              <a:lnSpc>
                <a:spcPct val="200000"/>
              </a:lnSpc>
            </a:pPr>
            <a:r>
              <a:rPr lang="en-US" altLang="zh-CN" sz="2000" dirty="0">
                <a:solidFill>
                  <a:srgbClr val="002060"/>
                </a:solidFill>
              </a:rPr>
              <a:t>		…</a:t>
            </a:r>
          </a:p>
        </p:txBody>
      </p:sp>
      <p:sp>
        <p:nvSpPr>
          <p:cNvPr id="5" name="标题 24">
            <a:extLst>
              <a:ext uri="{FF2B5EF4-FFF2-40B4-BE49-F238E27FC236}">
                <a16:creationId xmlns:a16="http://schemas.microsoft.com/office/drawing/2014/main" id="{DE5678D2-211D-B57E-2EEB-EF426E83F75A}"/>
              </a:ext>
            </a:extLst>
          </p:cNvPr>
          <p:cNvSpPr txBox="1">
            <a:spLocks/>
          </p:cNvSpPr>
          <p:nvPr/>
        </p:nvSpPr>
        <p:spPr>
          <a:xfrm>
            <a:off x="720000" y="274638"/>
            <a:ext cx="8458276" cy="648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Background</a:t>
            </a:r>
            <a:endParaRPr lang="zh-CN" alt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739F78-0A25-D6A5-E5F1-7325AA5BA04B}"/>
              </a:ext>
            </a:extLst>
          </p:cNvPr>
          <p:cNvSpPr txBox="1">
            <a:spLocks/>
          </p:cNvSpPr>
          <p:nvPr/>
        </p:nvSpPr>
        <p:spPr>
          <a:xfrm>
            <a:off x="720001" y="908720"/>
            <a:ext cx="6861900" cy="47591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Georgia" panose="02040502050405020303" pitchFamily="18" charset="0"/>
              <a:buChar char="―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Georgia" panose="02040502050405020303" pitchFamily="18" charset="0"/>
              <a:buChar char="―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>
                <a:solidFill>
                  <a:schemeClr val="accent1"/>
                </a:solidFill>
                <a:latin typeface="+mj-lt"/>
              </a:rPr>
              <a:t>Variable Selection with Cellwise Contamination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022C0CF-AD55-E319-70BC-C553706BD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435" y="6013525"/>
            <a:ext cx="10780565" cy="57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21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4">
            <a:extLst>
              <a:ext uri="{FF2B5EF4-FFF2-40B4-BE49-F238E27FC236}">
                <a16:creationId xmlns:a16="http://schemas.microsoft.com/office/drawing/2014/main" id="{DE5678D2-211D-B57E-2EEB-EF426E83F75A}"/>
              </a:ext>
            </a:extLst>
          </p:cNvPr>
          <p:cNvSpPr txBox="1">
            <a:spLocks/>
          </p:cNvSpPr>
          <p:nvPr/>
        </p:nvSpPr>
        <p:spPr>
          <a:xfrm>
            <a:off x="720000" y="274638"/>
            <a:ext cx="8458276" cy="648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Background</a:t>
            </a:r>
            <a:endParaRPr lang="zh-CN" alt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739F78-0A25-D6A5-E5F1-7325AA5BA04B}"/>
              </a:ext>
            </a:extLst>
          </p:cNvPr>
          <p:cNvSpPr txBox="1">
            <a:spLocks/>
          </p:cNvSpPr>
          <p:nvPr/>
        </p:nvSpPr>
        <p:spPr>
          <a:xfrm>
            <a:off x="720001" y="908720"/>
            <a:ext cx="6861900" cy="47591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Georgia" panose="02040502050405020303" pitchFamily="18" charset="0"/>
              <a:buChar char="―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Georgia" panose="02040502050405020303" pitchFamily="18" charset="0"/>
              <a:buChar char="―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>
                <a:solidFill>
                  <a:schemeClr val="accent1"/>
                </a:solidFill>
                <a:latin typeface="+mj-lt"/>
              </a:rPr>
              <a:t>False Discovery Rate (FDR) Control</a:t>
            </a:r>
            <a:endParaRPr lang="en-AU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022C0CF-AD55-E319-70BC-C553706BD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5993955"/>
            <a:ext cx="11140306" cy="64633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756E4CB-B6A0-2C33-0D84-5A84C25DB3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" y="1752173"/>
            <a:ext cx="5416302" cy="35110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8A9F544-CD7A-2288-707B-4D4017390D88}"/>
                  </a:ext>
                </a:extLst>
              </p:cNvPr>
              <p:cNvSpPr txBox="1"/>
              <p:nvPr/>
            </p:nvSpPr>
            <p:spPr>
              <a:xfrm>
                <a:off x="6562660" y="2282798"/>
                <a:ext cx="1938544" cy="6894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𝐹𝐷𝑃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:= 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∨1</m:t>
                          </m:r>
                        </m:den>
                      </m:f>
                    </m:oMath>
                  </m:oMathPara>
                </a14:m>
                <a:endParaRPr lang="en-US" altLang="zh-CN" sz="2400" b="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8A9F544-CD7A-2288-707B-4D4017390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660" y="2282798"/>
                <a:ext cx="1938544" cy="6894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54163A1-C22A-F45B-5AB5-E046F90D611B}"/>
                  </a:ext>
                </a:extLst>
              </p:cNvPr>
              <p:cNvSpPr txBox="1"/>
              <p:nvPr/>
            </p:nvSpPr>
            <p:spPr>
              <a:xfrm>
                <a:off x="6505046" y="3977505"/>
                <a:ext cx="4105804" cy="8298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𝐹𝐷𝑅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≔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𝐹𝐷𝑃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num>
                            <m:den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54163A1-C22A-F45B-5AB5-E046F90D61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046" y="3977505"/>
                <a:ext cx="4105804" cy="8298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495026FD-20CB-0E07-0B7E-D165285C7B13}"/>
              </a:ext>
            </a:extLst>
          </p:cNvPr>
          <p:cNvSpPr txBox="1"/>
          <p:nvPr/>
        </p:nvSpPr>
        <p:spPr>
          <a:xfrm>
            <a:off x="6560005" y="5049464"/>
            <a:ext cx="48863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A0A0A"/>
                </a:solidFill>
                <a:latin typeface="+mn-ea"/>
              </a:rPr>
              <a:t>E</a:t>
            </a:r>
            <a:r>
              <a:rPr lang="en-US" altLang="zh-CN" i="0" dirty="0">
                <a:solidFill>
                  <a:srgbClr val="0A0A0A"/>
                </a:solidFill>
                <a:effectLst/>
                <a:latin typeface="+mn-ea"/>
              </a:rPr>
              <a:t>xpected proportion of </a:t>
            </a:r>
            <a:r>
              <a:rPr lang="en-US" altLang="zh-CN" dirty="0">
                <a:effectLst/>
                <a:latin typeface="+mn-ea"/>
              </a:rPr>
              <a:t>false positives out of all rejected null hypotheses (discoveries)</a:t>
            </a:r>
            <a:endParaRPr lang="zh-CN" altLang="en-US" dirty="0">
              <a:latin typeface="+mn-ea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A5C7879-115E-66F8-3ADA-7A52F0237103}"/>
              </a:ext>
            </a:extLst>
          </p:cNvPr>
          <p:cNvSpPr txBox="1"/>
          <p:nvPr/>
        </p:nvSpPr>
        <p:spPr>
          <a:xfrm>
            <a:off x="6500132" y="1744400"/>
            <a:ext cx="38440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CN" dirty="0">
                <a:solidFill>
                  <a:schemeClr val="accent1"/>
                </a:solidFill>
                <a:latin typeface="+mj-lt"/>
              </a:rPr>
              <a:t>False Discovery Proportion (FDP): </a:t>
            </a:r>
            <a:endParaRPr lang="en-AU" altLang="zh-CN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5CCC332-561B-F7D7-2A16-87C5A528ACBF}"/>
              </a:ext>
            </a:extLst>
          </p:cNvPr>
          <p:cNvSpPr txBox="1"/>
          <p:nvPr/>
        </p:nvSpPr>
        <p:spPr>
          <a:xfrm>
            <a:off x="6500132" y="3366057"/>
            <a:ext cx="41107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CN" dirty="0">
                <a:solidFill>
                  <a:schemeClr val="accent1"/>
                </a:solidFill>
                <a:latin typeface="+mj-lt"/>
              </a:rPr>
              <a:t>False Discovery Rate (FDR): </a:t>
            </a:r>
            <a:endParaRPr lang="en-AU" altLang="zh-CN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872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>
            <a:extLst>
              <a:ext uri="{FF2B5EF4-FFF2-40B4-BE49-F238E27FC236}">
                <a16:creationId xmlns:a16="http://schemas.microsoft.com/office/drawing/2014/main" id="{AF2C53E7-1400-8E10-F376-F55C77974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OFFICE | FACULTY | DEPARTMENT</a:t>
            </a:r>
            <a:endParaRPr lang="en-AU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E2E24CE-3BBD-2665-27B6-E9E454E41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pPr/>
              <a:t>6</a:t>
            </a:fld>
            <a:endParaRPr lang="en-AU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9F38F64-0449-9C3D-EF5D-125A242DD366}"/>
              </a:ext>
            </a:extLst>
          </p:cNvPr>
          <p:cNvSpPr txBox="1"/>
          <p:nvPr/>
        </p:nvSpPr>
        <p:spPr>
          <a:xfrm>
            <a:off x="2437622" y="4345480"/>
            <a:ext cx="9460464" cy="612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zh-CN" altLang="en-US" sz="2000" dirty="0">
                <a:solidFill>
                  <a:srgbClr val="002060"/>
                </a:solidFill>
              </a:rPr>
              <a:t>the Gaussian-Ranked </a:t>
            </a:r>
            <a:r>
              <a:rPr lang="en-US" altLang="zh-CN" sz="2000" dirty="0">
                <a:solidFill>
                  <a:srgbClr val="002060"/>
                </a:solidFill>
              </a:rPr>
              <a:t>a</a:t>
            </a:r>
            <a:r>
              <a:rPr lang="zh-CN" altLang="en-US" sz="2000" dirty="0">
                <a:solidFill>
                  <a:srgbClr val="002060"/>
                </a:solidFill>
              </a:rPr>
              <a:t>daptive Lasso </a:t>
            </a:r>
            <a:r>
              <a:rPr lang="en-US" altLang="zh-CN" sz="2000" dirty="0">
                <a:solidFill>
                  <a:srgbClr val="002060"/>
                </a:solidFill>
              </a:rPr>
              <a:t>variable selection method </a:t>
            </a:r>
            <a:r>
              <a:rPr lang="zh-CN" altLang="en-US" sz="2000" dirty="0">
                <a:solidFill>
                  <a:srgbClr val="002060"/>
                </a:solidFill>
              </a:rPr>
              <a:t>with </a:t>
            </a:r>
            <a:r>
              <a:rPr lang="zh-CN" altLang="en-US" sz="2000" dirty="0">
                <a:solidFill>
                  <a:schemeClr val="accent1"/>
                </a:solidFill>
              </a:rPr>
              <a:t>FDR contro</a:t>
            </a:r>
            <a:r>
              <a:rPr lang="en-US" altLang="zh-CN" sz="2000" dirty="0">
                <a:solidFill>
                  <a:schemeClr val="accent1"/>
                </a:solidFill>
              </a:rPr>
              <a:t>l</a:t>
            </a:r>
          </a:p>
        </p:txBody>
      </p:sp>
      <p:sp>
        <p:nvSpPr>
          <p:cNvPr id="5" name="标题 24">
            <a:extLst>
              <a:ext uri="{FF2B5EF4-FFF2-40B4-BE49-F238E27FC236}">
                <a16:creationId xmlns:a16="http://schemas.microsoft.com/office/drawing/2014/main" id="{DE5678D2-211D-B57E-2EEB-EF426E83F75A}"/>
              </a:ext>
            </a:extLst>
          </p:cNvPr>
          <p:cNvSpPr txBox="1">
            <a:spLocks/>
          </p:cNvSpPr>
          <p:nvPr/>
        </p:nvSpPr>
        <p:spPr>
          <a:xfrm>
            <a:off x="720000" y="274638"/>
            <a:ext cx="8458276" cy="648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Background</a:t>
            </a:r>
            <a:endParaRPr lang="zh-CN" alt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739F78-0A25-D6A5-E5F1-7325AA5BA04B}"/>
              </a:ext>
            </a:extLst>
          </p:cNvPr>
          <p:cNvSpPr txBox="1">
            <a:spLocks/>
          </p:cNvSpPr>
          <p:nvPr/>
        </p:nvSpPr>
        <p:spPr>
          <a:xfrm>
            <a:off x="720001" y="908720"/>
            <a:ext cx="6861900" cy="47591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Georgia" panose="02040502050405020303" pitchFamily="18" charset="0"/>
              <a:buChar char="―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Georgia" panose="02040502050405020303" pitchFamily="18" charset="0"/>
              <a:buChar char="―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>
                <a:solidFill>
                  <a:schemeClr val="accent1"/>
                </a:solidFill>
                <a:latin typeface="+mj-lt"/>
              </a:rPr>
              <a:t>FDR Controlled Variable Selection with Cellwise Outliers</a:t>
            </a:r>
            <a:endParaRPr lang="en-AU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022C0CF-AD55-E319-70BC-C553706BD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5949280"/>
            <a:ext cx="11065002" cy="69100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5E01DCED-2FB6-7BE6-EF1E-46A2600FA3B3}"/>
              </a:ext>
            </a:extLst>
          </p:cNvPr>
          <p:cNvSpPr txBox="1"/>
          <p:nvPr/>
        </p:nvSpPr>
        <p:spPr>
          <a:xfrm>
            <a:off x="720000" y="1593903"/>
            <a:ext cx="10288557" cy="612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rgbClr val="002060"/>
                </a:solidFill>
              </a:rPr>
              <a:t>• Can robust variable selection methods </a:t>
            </a:r>
            <a:r>
              <a:rPr lang="zh-CN" altLang="en-US" sz="2000" dirty="0">
                <a:solidFill>
                  <a:schemeClr val="accent1"/>
                </a:solidFill>
              </a:rPr>
              <a:t>control error rates</a:t>
            </a:r>
            <a:r>
              <a:rPr lang="zh-CN" altLang="en-US" sz="2000" dirty="0">
                <a:solidFill>
                  <a:srgbClr val="002060"/>
                </a:solidFill>
              </a:rPr>
              <a:t>?</a:t>
            </a:r>
            <a:endParaRPr lang="en-US" altLang="zh-CN" sz="2000" dirty="0">
              <a:solidFill>
                <a:srgbClr val="002060"/>
              </a:solidFill>
            </a:endParaRPr>
          </a:p>
        </p:txBody>
      </p:sp>
      <p:graphicFrame>
        <p:nvGraphicFramePr>
          <p:cNvPr id="9" name="图示 8">
            <a:extLst>
              <a:ext uri="{FF2B5EF4-FFF2-40B4-BE49-F238E27FC236}">
                <a16:creationId xmlns:a16="http://schemas.microsoft.com/office/drawing/2014/main" id="{CB159D2D-9693-DB10-CB48-1A0FE8401D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6202454"/>
              </p:ext>
            </p:extLst>
          </p:nvPr>
        </p:nvGraphicFramePr>
        <p:xfrm>
          <a:off x="746102" y="2660550"/>
          <a:ext cx="1438026" cy="2366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0CFF8CEC-E9EF-C1BC-852D-4892EDD0F9A5}"/>
              </a:ext>
            </a:extLst>
          </p:cNvPr>
          <p:cNvSpPr txBox="1"/>
          <p:nvPr/>
        </p:nvSpPr>
        <p:spPr>
          <a:xfrm>
            <a:off x="2437621" y="3429000"/>
            <a:ext cx="8192277" cy="612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zh-CN" altLang="en-US" sz="2000" dirty="0">
                <a:solidFill>
                  <a:srgbClr val="002060"/>
                </a:solidFill>
              </a:rPr>
              <a:t>the </a:t>
            </a:r>
            <a:r>
              <a:rPr lang="zh-CN" altLang="en-US" sz="2000" dirty="0">
                <a:solidFill>
                  <a:schemeClr val="accent1"/>
                </a:solidFill>
              </a:rPr>
              <a:t>Gaussian-Ranked </a:t>
            </a:r>
            <a:r>
              <a:rPr lang="en-US" altLang="zh-CN" sz="2000" dirty="0">
                <a:solidFill>
                  <a:schemeClr val="accent1"/>
                </a:solidFill>
              </a:rPr>
              <a:t>a</a:t>
            </a:r>
            <a:r>
              <a:rPr lang="zh-CN" altLang="en-US" sz="2000" dirty="0">
                <a:solidFill>
                  <a:schemeClr val="accent1"/>
                </a:solidFill>
              </a:rPr>
              <a:t>daptive Lasso </a:t>
            </a:r>
            <a:r>
              <a:rPr lang="en-US" altLang="zh-CN" sz="2000" dirty="0">
                <a:solidFill>
                  <a:srgbClr val="002060"/>
                </a:solidFill>
              </a:rPr>
              <a:t>variable selection method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874C34A-24AC-CE6F-37C9-DC7326845C4C}"/>
              </a:ext>
            </a:extLst>
          </p:cNvPr>
          <p:cNvSpPr txBox="1"/>
          <p:nvPr/>
        </p:nvSpPr>
        <p:spPr>
          <a:xfrm>
            <a:off x="2437620" y="2529786"/>
            <a:ext cx="8192277" cy="612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US" altLang="zh-CN" sz="2000" dirty="0">
                <a:solidFill>
                  <a:srgbClr val="002060"/>
                </a:solidFill>
              </a:rPr>
              <a:t>Linear regression model variable selection with </a:t>
            </a:r>
            <a:r>
              <a:rPr lang="en-US" altLang="zh-CN" sz="2000" dirty="0">
                <a:solidFill>
                  <a:schemeClr val="accent1"/>
                </a:solidFill>
              </a:rPr>
              <a:t>cellwise outlier</a:t>
            </a:r>
          </a:p>
        </p:txBody>
      </p:sp>
    </p:spTree>
    <p:extLst>
      <p:ext uri="{BB962C8B-B14F-4D97-AF65-F5344CB8AC3E}">
        <p14:creationId xmlns:p14="http://schemas.microsoft.com/office/powerpoint/2010/main" val="2519336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图片 60">
            <a:extLst>
              <a:ext uri="{FF2B5EF4-FFF2-40B4-BE49-F238E27FC236}">
                <a16:creationId xmlns:a16="http://schemas.microsoft.com/office/drawing/2014/main" id="{5FB0CC03-5D2C-935F-59FE-CEA432B5A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715" y="3832526"/>
            <a:ext cx="3528246" cy="6454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5EECC02-CE04-72DE-A78A-D0C654BED2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910" y="6064469"/>
            <a:ext cx="10990180" cy="391831"/>
          </a:xfrm>
          <a:prstGeom prst="rect">
            <a:avLst/>
          </a:prstGeom>
        </p:spPr>
      </p:pic>
      <p:sp>
        <p:nvSpPr>
          <p:cNvPr id="33" name="标题 32">
            <a:extLst>
              <a:ext uri="{FF2B5EF4-FFF2-40B4-BE49-F238E27FC236}">
                <a16:creationId xmlns:a16="http://schemas.microsoft.com/office/drawing/2014/main" id="{BDBA441A-8237-5378-13E5-221ABA970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 - GRALF</a:t>
            </a:r>
            <a:endParaRPr lang="zh-CN" altLang="en-US" dirty="0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FBA41186-5B5C-BC82-5F66-CFD5FA7D7E01}"/>
              </a:ext>
            </a:extLst>
          </p:cNvPr>
          <p:cNvSpPr txBox="1">
            <a:spLocks/>
          </p:cNvSpPr>
          <p:nvPr/>
        </p:nvSpPr>
        <p:spPr>
          <a:xfrm>
            <a:off x="654687" y="870599"/>
            <a:ext cx="6861900" cy="47591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Georgia" panose="02040502050405020303" pitchFamily="18" charset="0"/>
              <a:buChar char="―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Georgia" panose="02040502050405020303" pitchFamily="18" charset="0"/>
              <a:buChar char="―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>
                <a:solidFill>
                  <a:schemeClr val="accent1"/>
                </a:solidFill>
                <a:latin typeface="+mj-lt"/>
              </a:rPr>
              <a:t>GRALF overview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1171506-034B-2355-7C4A-FF3856C713EA}"/>
              </a:ext>
            </a:extLst>
          </p:cNvPr>
          <p:cNvSpPr/>
          <p:nvPr/>
        </p:nvSpPr>
        <p:spPr>
          <a:xfrm>
            <a:off x="1002296" y="590202"/>
            <a:ext cx="10249752" cy="5773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BE922039-B08E-B75A-533D-8A6A048F2869}"/>
                  </a:ext>
                </a:extLst>
              </p:cNvPr>
              <p:cNvSpPr txBox="1"/>
              <p:nvPr/>
            </p:nvSpPr>
            <p:spPr>
              <a:xfrm>
                <a:off x="834907" y="3924148"/>
                <a:ext cx="1910663" cy="3843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altLang="zh-CN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zh-CN" alt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𝜷</m:t>
                              </m:r>
                            </m:e>
                          </m:acc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𝐺𝑅</m:t>
                          </m:r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𝐴𝐿𝑎𝑠𝑠𝑜</m:t>
                          </m:r>
                        </m:sub>
                      </m:sSub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BE922039-B08E-B75A-533D-8A6A048F2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907" y="3924148"/>
                <a:ext cx="1910663" cy="384336"/>
              </a:xfrm>
              <a:prstGeom prst="rect">
                <a:avLst/>
              </a:prstGeom>
              <a:blipFill>
                <a:blip r:embed="rId5"/>
                <a:stretch>
                  <a:fillRect t="-1587" b="-126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7" name="图片 56">
            <a:extLst>
              <a:ext uri="{FF2B5EF4-FFF2-40B4-BE49-F238E27FC236}">
                <a16:creationId xmlns:a16="http://schemas.microsoft.com/office/drawing/2014/main" id="{9E0F7CF1-B018-E068-BA1D-84878B0526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486" y="784711"/>
            <a:ext cx="10974394" cy="225723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72461B99-E108-DF75-5252-7DEFBCCE7A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243" y="980610"/>
            <a:ext cx="10990180" cy="4152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760E098-1CBA-12D4-A3BA-448F59A89594}"/>
                  </a:ext>
                </a:extLst>
              </p:cNvPr>
              <p:cNvSpPr txBox="1"/>
              <p:nvPr/>
            </p:nvSpPr>
            <p:spPr>
              <a:xfrm>
                <a:off x="1193647" y="1113029"/>
                <a:ext cx="3100785" cy="3846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𝒁</m:t>
                      </m:r>
                      <m:r>
                        <a:rPr kumimoji="0" lang="en-US" altLang="zh-C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altLang="zh-CN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CN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𝑿</m:t>
                          </m:r>
                          <m:r>
                            <a:rPr kumimoji="0" lang="en-US" altLang="zh-CN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altLang="zh-CN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𝒚</m:t>
                          </m:r>
                        </m:e>
                      </m:d>
                      <m:r>
                        <a:rPr kumimoji="0" lang="en-US" altLang="zh-CN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altLang="zh-C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∈ </m:t>
                      </m:r>
                      <m:sSup>
                        <m:sSupPr>
                          <m:ctrlP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ℝ</m:t>
                          </m:r>
                        </m:e>
                        <m:sup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×(</m:t>
                          </m:r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𝑝</m:t>
                          </m:r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+1)</m:t>
                          </m:r>
                        </m:sup>
                      </m:sSup>
                    </m:oMath>
                  </m:oMathPara>
                </a14:m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760E098-1CBA-12D4-A3BA-448F59A895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647" y="1113029"/>
                <a:ext cx="3100785" cy="384657"/>
              </a:xfrm>
              <a:prstGeom prst="rect">
                <a:avLst/>
              </a:prstGeom>
              <a:blipFill>
                <a:blip r:embed="rId7"/>
                <a:stretch>
                  <a:fillRect l="-1969" t="-4762" r="-1575" b="-253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A2EA3D52-2C92-778D-06AA-2ABC032EF0AC}"/>
              </a:ext>
            </a:extLst>
          </p:cNvPr>
          <p:cNvCxnSpPr>
            <a:cxnSpLocks/>
          </p:cNvCxnSpPr>
          <p:nvPr/>
        </p:nvCxnSpPr>
        <p:spPr>
          <a:xfrm>
            <a:off x="1322969" y="1672900"/>
            <a:ext cx="0" cy="71590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000D5911-713E-57BA-390A-4E9B538B1DF1}"/>
              </a:ext>
            </a:extLst>
          </p:cNvPr>
          <p:cNvSpPr txBox="1"/>
          <p:nvPr/>
        </p:nvSpPr>
        <p:spPr>
          <a:xfrm>
            <a:off x="1383974" y="1811286"/>
            <a:ext cx="2792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GR transformed sample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9C6B425-6D3F-7635-D474-D10BAB6F60F5}"/>
                  </a:ext>
                </a:extLst>
              </p:cNvPr>
              <p:cNvSpPr txBox="1"/>
              <p:nvPr/>
            </p:nvSpPr>
            <p:spPr>
              <a:xfrm>
                <a:off x="1193646" y="2439225"/>
                <a:ext cx="2392386" cy="6915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0" lang="en-US" altLang="zh-C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altLang="zh-CN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𝒁</m:t>
                          </m:r>
                        </m:e>
                      </m:acc>
                      <m:r>
                        <a:rPr kumimoji="0" lang="en-US" altLang="zh-CN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 </m:t>
                      </m:r>
                      <m:sSup>
                        <m:sSupPr>
                          <m:ctrlPr>
                            <a:rPr kumimoji="0" lang="el-GR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l-GR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Φ</m:t>
                          </m:r>
                        </m:e>
                        <m:sup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kumimoji="0" lang="el-GR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altLang="zh-C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altLang="zh-C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𝑅𝑎𝑛𝑘</m:t>
                              </m:r>
                              <m:r>
                                <a:rPr kumimoji="0" lang="en-US" altLang="zh-C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altLang="zh-C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𝑍</m:t>
                              </m:r>
                              <m:r>
                                <a:rPr kumimoji="0" lang="en-US" altLang="zh-C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num>
                            <m:den>
                              <m:r>
                                <a:rPr kumimoji="0" lang="en-US" altLang="zh-C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  <m:r>
                                <a:rPr kumimoji="0" lang="en-US" altLang="zh-C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+1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9C6B425-6D3F-7635-D474-D10BAB6F60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646" y="2439225"/>
                <a:ext cx="2392386" cy="6915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2802A472-84BC-E9CA-ADDB-60380D6A85C4}"/>
              </a:ext>
            </a:extLst>
          </p:cNvPr>
          <p:cNvCxnSpPr>
            <a:cxnSpLocks/>
          </p:cNvCxnSpPr>
          <p:nvPr/>
        </p:nvCxnSpPr>
        <p:spPr>
          <a:xfrm>
            <a:off x="1325900" y="3133732"/>
            <a:ext cx="0" cy="71590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ADD83984-F46E-313D-3F26-D26EF3122A0B}"/>
              </a:ext>
            </a:extLst>
          </p:cNvPr>
          <p:cNvSpPr txBox="1"/>
          <p:nvPr/>
        </p:nvSpPr>
        <p:spPr>
          <a:xfrm>
            <a:off x="1395774" y="3254421"/>
            <a:ext cx="1603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dirty="0">
                <a:solidFill>
                  <a:srgbClr val="0070C0"/>
                </a:solidFill>
                <a:latin typeface="等线" panose="020F0502020204030204"/>
                <a:ea typeface="等线" panose="02010600030101010101" pitchFamily="2" charset="-122"/>
              </a:rPr>
              <a:t>Optimization</a:t>
            </a:r>
            <a:endParaRPr lang="zh-CN" altLang="en-US" dirty="0">
              <a:solidFill>
                <a:srgbClr val="0070C0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A0059538-89D7-BB3B-807D-ABF39619CB6F}"/>
              </a:ext>
            </a:extLst>
          </p:cNvPr>
          <p:cNvCxnSpPr>
            <a:cxnSpLocks/>
          </p:cNvCxnSpPr>
          <p:nvPr/>
        </p:nvCxnSpPr>
        <p:spPr>
          <a:xfrm>
            <a:off x="4415834" y="1425830"/>
            <a:ext cx="2394859" cy="0"/>
          </a:xfrm>
          <a:prstGeom prst="straightConnector1">
            <a:avLst/>
          </a:prstGeom>
          <a:ln w="38100">
            <a:solidFill>
              <a:srgbClr val="B01C2E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504E660A-C30A-79AA-8FFA-B5E501D496C1}"/>
              </a:ext>
            </a:extLst>
          </p:cNvPr>
          <p:cNvSpPr txBox="1"/>
          <p:nvPr/>
        </p:nvSpPr>
        <p:spPr>
          <a:xfrm>
            <a:off x="4415834" y="1014938"/>
            <a:ext cx="2542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B01C2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Knockoff counterpart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B01C2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9806DDF8-A0AE-4B4E-6512-9268495C01BE}"/>
              </a:ext>
            </a:extLst>
          </p:cNvPr>
          <p:cNvCxnSpPr>
            <a:cxnSpLocks/>
          </p:cNvCxnSpPr>
          <p:nvPr/>
        </p:nvCxnSpPr>
        <p:spPr>
          <a:xfrm>
            <a:off x="7100612" y="3256483"/>
            <a:ext cx="0" cy="528555"/>
          </a:xfrm>
          <a:prstGeom prst="straightConnector1">
            <a:avLst/>
          </a:prstGeom>
          <a:ln w="38100">
            <a:solidFill>
              <a:srgbClr val="B01C2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68B82BEF-12DD-5C40-7D52-1802A8D29E69}"/>
              </a:ext>
            </a:extLst>
          </p:cNvPr>
          <p:cNvSpPr txBox="1"/>
          <p:nvPr/>
        </p:nvSpPr>
        <p:spPr>
          <a:xfrm>
            <a:off x="6882639" y="6280281"/>
            <a:ext cx="1603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B01C2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FDR control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B01C2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8D5CD805-342A-AD31-48E3-EC76BD658027}"/>
                  </a:ext>
                </a:extLst>
              </p:cNvPr>
              <p:cNvSpPr txBox="1"/>
              <p:nvPr/>
            </p:nvSpPr>
            <p:spPr>
              <a:xfrm>
                <a:off x="6809187" y="1130761"/>
                <a:ext cx="197663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𝒁</m:t>
                      </m:r>
                      <m:r>
                        <a:rPr kumimoji="0" lang="en-US" altLang="zh-C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′=(</m:t>
                      </m:r>
                      <m:r>
                        <a:rPr kumimoji="0" lang="en-US" altLang="zh-CN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𝑿</m:t>
                      </m:r>
                      <m:r>
                        <a:rPr kumimoji="0" lang="en-US" altLang="zh-C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′,</m:t>
                      </m:r>
                      <m:r>
                        <a:rPr kumimoji="0" lang="en-US" altLang="zh-CN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𝒚</m:t>
                      </m:r>
                      <m:r>
                        <a:rPr kumimoji="0" lang="en-US" altLang="zh-C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 </m:t>
                      </m:r>
                    </m:oMath>
                  </m:oMathPara>
                </a14:m>
                <a:endParaRPr kumimoji="0" lang="zh-CN" alt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8D5CD805-342A-AD31-48E3-EC76BD6580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9187" y="1130761"/>
                <a:ext cx="1976637" cy="461665"/>
              </a:xfrm>
              <a:prstGeom prst="rect">
                <a:avLst/>
              </a:prstGeom>
              <a:blipFill>
                <a:blip r:embed="rId9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E45A661-3A07-67C5-7AA0-4EF2F606F2B2}"/>
                  </a:ext>
                </a:extLst>
              </p:cNvPr>
              <p:cNvSpPr txBox="1"/>
              <p:nvPr/>
            </p:nvSpPr>
            <p:spPr>
              <a:xfrm>
                <a:off x="6992947" y="2504457"/>
                <a:ext cx="2511264" cy="6915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altLang="zh-CN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𝒁</m:t>
                          </m:r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e>
                      </m:acc>
                      <m:r>
                        <a:rPr kumimoji="0" lang="en-US" altLang="zh-CN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 </m:t>
                      </m:r>
                      <m:sSup>
                        <m:sSupPr>
                          <m:ctrlPr>
                            <a:rPr kumimoji="0" lang="el-GR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l-GR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Φ</m:t>
                          </m:r>
                        </m:e>
                        <m:sup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kumimoji="0" lang="el-GR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altLang="zh-C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altLang="zh-C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𝑅𝑎𝑛𝑘</m:t>
                              </m:r>
                              <m:r>
                                <a:rPr kumimoji="0" lang="en-US" altLang="zh-C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altLang="zh-CN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𝒁</m:t>
                              </m:r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′</m:t>
                              </m:r>
                              <m:r>
                                <a:rPr kumimoji="0" lang="en-US" altLang="zh-C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num>
                            <m:den>
                              <m:r>
                                <a:rPr kumimoji="0" lang="en-US" altLang="zh-C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  <m:r>
                                <a:rPr kumimoji="0" lang="en-US" altLang="zh-C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+1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E45A661-3A07-67C5-7AA0-4EF2F606F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947" y="2504457"/>
                <a:ext cx="2511264" cy="69153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034D7D13-9A68-698E-60C9-1926500CC748}"/>
              </a:ext>
            </a:extLst>
          </p:cNvPr>
          <p:cNvCxnSpPr>
            <a:cxnSpLocks/>
          </p:cNvCxnSpPr>
          <p:nvPr/>
        </p:nvCxnSpPr>
        <p:spPr>
          <a:xfrm>
            <a:off x="7100612" y="1735419"/>
            <a:ext cx="0" cy="715908"/>
          </a:xfrm>
          <a:prstGeom prst="straightConnector1">
            <a:avLst/>
          </a:prstGeom>
          <a:ln w="38100">
            <a:solidFill>
              <a:srgbClr val="B01C2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CFCFD97A-3AB4-6DE5-36DE-8B6DE4CE1A3B}"/>
              </a:ext>
            </a:extLst>
          </p:cNvPr>
          <p:cNvCxnSpPr>
            <a:cxnSpLocks/>
          </p:cNvCxnSpPr>
          <p:nvPr/>
        </p:nvCxnSpPr>
        <p:spPr>
          <a:xfrm>
            <a:off x="2529657" y="4320066"/>
            <a:ext cx="1304924" cy="549446"/>
          </a:xfrm>
          <a:prstGeom prst="straightConnector1">
            <a:avLst/>
          </a:prstGeom>
          <a:ln w="38100">
            <a:solidFill>
              <a:srgbClr val="B01C2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DCA7D647-5553-568A-87A8-E353D73B7B5D}"/>
              </a:ext>
            </a:extLst>
          </p:cNvPr>
          <p:cNvCxnSpPr>
            <a:cxnSpLocks/>
          </p:cNvCxnSpPr>
          <p:nvPr/>
        </p:nvCxnSpPr>
        <p:spPr>
          <a:xfrm flipH="1">
            <a:off x="5358638" y="4349306"/>
            <a:ext cx="1324745" cy="520206"/>
          </a:xfrm>
          <a:prstGeom prst="straightConnector1">
            <a:avLst/>
          </a:prstGeom>
          <a:ln w="38100">
            <a:solidFill>
              <a:srgbClr val="B01C2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E844231F-1225-3772-C297-0E2C50310A99}"/>
              </a:ext>
            </a:extLst>
          </p:cNvPr>
          <p:cNvSpPr txBox="1"/>
          <p:nvPr/>
        </p:nvSpPr>
        <p:spPr>
          <a:xfrm>
            <a:off x="7234705" y="1826400"/>
            <a:ext cx="4083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B01C2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GR transformed knockoff counterpart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B01C2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24C988E1-CD76-96A0-1F3F-D6A057CE0B38}"/>
              </a:ext>
            </a:extLst>
          </p:cNvPr>
          <p:cNvSpPr txBox="1"/>
          <p:nvPr/>
        </p:nvSpPr>
        <p:spPr>
          <a:xfrm>
            <a:off x="7201779" y="3289989"/>
            <a:ext cx="1603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B01C2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Optimization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B01C2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C2505FD2-AF1D-A722-714F-A45F70ADD888}"/>
                  </a:ext>
                </a:extLst>
              </p:cNvPr>
              <p:cNvSpPr txBox="1"/>
              <p:nvPr/>
            </p:nvSpPr>
            <p:spPr>
              <a:xfrm>
                <a:off x="2772363" y="5003860"/>
                <a:ext cx="5301131" cy="3359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GB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𝑊</m:t>
                        </m:r>
                      </m:e>
                      <m:sub>
                        <m:r>
                          <a:rPr kumimoji="0" lang="en-GB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𝑗</m:t>
                        </m:r>
                      </m:sub>
                    </m:sSub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altLang="zh-CN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sgn</m:t>
                    </m:r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⁡(</m:t>
                    </m:r>
                    <m:sSub>
                      <m:sSub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zh-CN" alt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kumimoji="0" lang="en-GB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𝑗</m:t>
                        </m:r>
                        <m:r>
                          <a:rPr kumimoji="0" lang="en-GB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𝐺𝑅</m:t>
                        </m:r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𝐴𝐿𝑎𝑠𝑠𝑜</m:t>
                        </m:r>
                      </m:sub>
                    </m:sSub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−</m:t>
                    </m:r>
                    <m:sSub>
                      <m:sSubPr>
                        <m:ctrlPr>
                          <a:rPr kumimoji="0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0" lang="en-US" altLang="zh-CN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zh-CN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𝛽</m:t>
                            </m:r>
                            <m: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e>
                        </m:acc>
                      </m:e>
                      <m:sub>
                        <m:r>
                          <a:rPr kumimoji="0" lang="en-GB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𝑗</m:t>
                        </m:r>
                        <m:r>
                          <a:rPr kumimoji="0" lang="en-GB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𝐺𝑅</m:t>
                        </m:r>
                        <m:r>
                          <a:rPr kumimoji="0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0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𝐴𝐿𝑎𝑠𝑠𝑜</m:t>
                        </m:r>
                      </m:sub>
                    </m:sSub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 * 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0" lang="en-US" altLang="zh-CN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zh-CN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kumimoji="0" lang="en-GB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𝑗</m:t>
                        </m:r>
                        <m:r>
                          <a:rPr kumimoji="0" lang="en-GB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𝐺𝑅</m:t>
                        </m:r>
                        <m:r>
                          <a:rPr kumimoji="0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0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𝐴𝐿𝑎𝑠𝑠𝑜</m:t>
                        </m:r>
                      </m:sub>
                    </m:sSub>
                  </m:oMath>
                </a14:m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|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C2505FD2-AF1D-A722-714F-A45F70ADD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363" y="5003860"/>
                <a:ext cx="5301131" cy="335989"/>
              </a:xfrm>
              <a:prstGeom prst="rect">
                <a:avLst/>
              </a:prstGeom>
              <a:blipFill>
                <a:blip r:embed="rId11"/>
                <a:stretch>
                  <a:fillRect l="-1611" t="-16364" r="-2647" b="-363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40AB4632-9BD8-5ABB-F772-3F5C8E0DC0A6}"/>
              </a:ext>
            </a:extLst>
          </p:cNvPr>
          <p:cNvCxnSpPr>
            <a:cxnSpLocks/>
          </p:cNvCxnSpPr>
          <p:nvPr/>
        </p:nvCxnSpPr>
        <p:spPr>
          <a:xfrm>
            <a:off x="4822893" y="5418602"/>
            <a:ext cx="0" cy="583989"/>
          </a:xfrm>
          <a:prstGeom prst="straightConnector1">
            <a:avLst/>
          </a:prstGeom>
          <a:ln w="38100">
            <a:solidFill>
              <a:srgbClr val="B01C2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4E69F4E4-15C9-B1B9-DCA1-346896A62F42}"/>
                  </a:ext>
                </a:extLst>
              </p:cNvPr>
              <p:cNvSpPr txBox="1"/>
              <p:nvPr/>
            </p:nvSpPr>
            <p:spPr>
              <a:xfrm>
                <a:off x="6683383" y="3900335"/>
                <a:ext cx="1603525" cy="3996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altLang="zh-CN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zh-CN" alt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𝜷</m:t>
                              </m:r>
                              <m:r>
                                <a:rPr kumimoji="0" lang="en-US" altLang="zh-CN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′</m:t>
                              </m:r>
                            </m:e>
                          </m:acc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𝐺𝑅</m:t>
                          </m:r>
                          <m: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𝐴𝐿𝑎𝑠𝑠𝑜</m:t>
                          </m:r>
                        </m:sub>
                      </m:sSub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4E69F4E4-15C9-B1B9-DCA1-346896A62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383" y="3900335"/>
                <a:ext cx="1603525" cy="399661"/>
              </a:xfrm>
              <a:prstGeom prst="rect">
                <a:avLst/>
              </a:prstGeom>
              <a:blipFill>
                <a:blip r:embed="rId12"/>
                <a:stretch>
                  <a:fillRect t="-1538" b="-1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图片 33">
            <a:extLst>
              <a:ext uri="{FF2B5EF4-FFF2-40B4-BE49-F238E27FC236}">
                <a16:creationId xmlns:a16="http://schemas.microsoft.com/office/drawing/2014/main" id="{207EE330-F324-7B6E-6760-2C462306367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71865" y="5446992"/>
            <a:ext cx="2896043" cy="455684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BD7BBED2-9F24-3D9D-6598-815F6893E6D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08436" y="6047674"/>
            <a:ext cx="3428914" cy="592496"/>
          </a:xfrm>
          <a:prstGeom prst="rect">
            <a:avLst/>
          </a:prstGeom>
        </p:spPr>
      </p:pic>
      <p:sp>
        <p:nvSpPr>
          <p:cNvPr id="39" name="文本框 38">
            <a:extLst>
              <a:ext uri="{FF2B5EF4-FFF2-40B4-BE49-F238E27FC236}">
                <a16:creationId xmlns:a16="http://schemas.microsoft.com/office/drawing/2014/main" id="{AEDFC5CC-94F9-5B07-69BE-6AA2A375945A}"/>
              </a:ext>
            </a:extLst>
          </p:cNvPr>
          <p:cNvSpPr txBox="1"/>
          <p:nvPr/>
        </p:nvSpPr>
        <p:spPr>
          <a:xfrm>
            <a:off x="7816879" y="5497683"/>
            <a:ext cx="25876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B01C2E"/>
                </a:solidFill>
                <a:latin typeface="等线" panose="020F0502020204030204"/>
                <a:ea typeface="等线" panose="02010600030101010101" pitchFamily="2" charset="-122"/>
              </a:rPr>
              <a:t>V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B01C2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ariable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B01C2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 selection</a:t>
            </a:r>
            <a:endParaRPr lang="zh-CN" altLang="en-US" dirty="0"/>
          </a:p>
        </p:txBody>
      </p:sp>
      <p:sp>
        <p:nvSpPr>
          <p:cNvPr id="52" name="矩形: 圆角 51">
            <a:extLst>
              <a:ext uri="{FF2B5EF4-FFF2-40B4-BE49-F238E27FC236}">
                <a16:creationId xmlns:a16="http://schemas.microsoft.com/office/drawing/2014/main" id="{432A4902-10C8-847A-B5E1-5716F39EDB99}"/>
              </a:ext>
            </a:extLst>
          </p:cNvPr>
          <p:cNvSpPr/>
          <p:nvPr/>
        </p:nvSpPr>
        <p:spPr>
          <a:xfrm>
            <a:off x="6951893" y="2498011"/>
            <a:ext cx="2587699" cy="707047"/>
          </a:xfrm>
          <a:prstGeom prst="roundRect">
            <a:avLst/>
          </a:prstGeom>
          <a:noFill/>
          <a:ln w="19050" cap="flat" cmpd="sng" algn="ctr">
            <a:solidFill>
              <a:srgbClr val="4472C4">
                <a:shade val="50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3" name="矩形: 圆角 52">
            <a:extLst>
              <a:ext uri="{FF2B5EF4-FFF2-40B4-BE49-F238E27FC236}">
                <a16:creationId xmlns:a16="http://schemas.microsoft.com/office/drawing/2014/main" id="{07472DFD-2828-DBA4-3F66-D0F99C9242E2}"/>
              </a:ext>
            </a:extLst>
          </p:cNvPr>
          <p:cNvSpPr/>
          <p:nvPr/>
        </p:nvSpPr>
        <p:spPr>
          <a:xfrm>
            <a:off x="6939112" y="1115028"/>
            <a:ext cx="1603526" cy="513918"/>
          </a:xfrm>
          <a:prstGeom prst="roundRect">
            <a:avLst/>
          </a:prstGeom>
          <a:noFill/>
          <a:ln w="19050" cap="flat" cmpd="sng" algn="ctr">
            <a:solidFill>
              <a:srgbClr val="4472C4">
                <a:shade val="50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4" name="矩形: 圆角 53">
            <a:extLst>
              <a:ext uri="{FF2B5EF4-FFF2-40B4-BE49-F238E27FC236}">
                <a16:creationId xmlns:a16="http://schemas.microsoft.com/office/drawing/2014/main" id="{64F7807D-6AE5-A3B7-9129-375DC02C65B3}"/>
              </a:ext>
            </a:extLst>
          </p:cNvPr>
          <p:cNvSpPr/>
          <p:nvPr/>
        </p:nvSpPr>
        <p:spPr>
          <a:xfrm>
            <a:off x="6850773" y="3877045"/>
            <a:ext cx="1247072" cy="472262"/>
          </a:xfrm>
          <a:prstGeom prst="roundRect">
            <a:avLst/>
          </a:prstGeom>
          <a:noFill/>
          <a:ln w="19050" cap="flat" cmpd="sng" algn="ctr">
            <a:solidFill>
              <a:srgbClr val="4472C4">
                <a:shade val="50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5" name="矩形: 圆角 54">
            <a:extLst>
              <a:ext uri="{FF2B5EF4-FFF2-40B4-BE49-F238E27FC236}">
                <a16:creationId xmlns:a16="http://schemas.microsoft.com/office/drawing/2014/main" id="{0A0C6607-8613-E166-9A94-B04C92C52F75}"/>
              </a:ext>
            </a:extLst>
          </p:cNvPr>
          <p:cNvSpPr/>
          <p:nvPr/>
        </p:nvSpPr>
        <p:spPr>
          <a:xfrm>
            <a:off x="2618146" y="5009954"/>
            <a:ext cx="5522962" cy="362893"/>
          </a:xfrm>
          <a:prstGeom prst="roundRect">
            <a:avLst/>
          </a:prstGeom>
          <a:noFill/>
          <a:ln w="19050" cap="flat" cmpd="sng" algn="ctr">
            <a:solidFill>
              <a:srgbClr val="4472C4">
                <a:shade val="50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6" name="矩形: 圆角 55">
            <a:extLst>
              <a:ext uri="{FF2B5EF4-FFF2-40B4-BE49-F238E27FC236}">
                <a16:creationId xmlns:a16="http://schemas.microsoft.com/office/drawing/2014/main" id="{A4F33F40-5985-2C06-85B5-EE6825C37C14}"/>
              </a:ext>
            </a:extLst>
          </p:cNvPr>
          <p:cNvSpPr/>
          <p:nvPr/>
        </p:nvSpPr>
        <p:spPr>
          <a:xfrm>
            <a:off x="3105483" y="6009977"/>
            <a:ext cx="3489993" cy="707047"/>
          </a:xfrm>
          <a:prstGeom prst="roundRect">
            <a:avLst/>
          </a:prstGeom>
          <a:noFill/>
          <a:ln w="19050" cap="flat" cmpd="sng" algn="ctr">
            <a:solidFill>
              <a:srgbClr val="4472C4">
                <a:shade val="50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959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" grpId="0"/>
      <p:bldP spid="7" grpId="0"/>
      <p:bldP spid="8" grpId="0"/>
      <p:bldP spid="10" grpId="0"/>
      <p:bldP spid="12" grpId="0"/>
      <p:bldP spid="14" grpId="0"/>
      <p:bldP spid="16" grpId="0"/>
      <p:bldP spid="17" grpId="0"/>
      <p:bldP spid="22" grpId="0"/>
      <p:bldP spid="23" grpId="0"/>
      <p:bldP spid="26" grpId="0"/>
      <p:bldP spid="32" grpId="0"/>
      <p:bldP spid="39" grpId="0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>
            <a:extLst>
              <a:ext uri="{FF2B5EF4-FFF2-40B4-BE49-F238E27FC236}">
                <a16:creationId xmlns:a16="http://schemas.microsoft.com/office/drawing/2014/main" id="{AF2C53E7-1400-8E10-F376-F55C77974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OFFICE | FACULTY | DEPARTMENT</a:t>
            </a:r>
            <a:endParaRPr lang="en-AU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E2E24CE-3BBD-2665-27B6-E9E454E41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pPr/>
              <a:t>8</a:t>
            </a:fld>
            <a:endParaRPr lang="en-AU"/>
          </a:p>
        </p:txBody>
      </p:sp>
      <p:sp>
        <p:nvSpPr>
          <p:cNvPr id="5" name="标题 24">
            <a:extLst>
              <a:ext uri="{FF2B5EF4-FFF2-40B4-BE49-F238E27FC236}">
                <a16:creationId xmlns:a16="http://schemas.microsoft.com/office/drawing/2014/main" id="{DE5678D2-211D-B57E-2EEB-EF426E83F75A}"/>
              </a:ext>
            </a:extLst>
          </p:cNvPr>
          <p:cNvSpPr txBox="1">
            <a:spLocks/>
          </p:cNvSpPr>
          <p:nvPr/>
        </p:nvSpPr>
        <p:spPr>
          <a:xfrm>
            <a:off x="720000" y="274638"/>
            <a:ext cx="8458276" cy="648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Method</a:t>
            </a:r>
            <a:endParaRPr lang="zh-CN" alt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739F78-0A25-D6A5-E5F1-7325AA5BA04B}"/>
              </a:ext>
            </a:extLst>
          </p:cNvPr>
          <p:cNvSpPr txBox="1">
            <a:spLocks/>
          </p:cNvSpPr>
          <p:nvPr/>
        </p:nvSpPr>
        <p:spPr>
          <a:xfrm>
            <a:off x="720001" y="908720"/>
            <a:ext cx="6861900" cy="47591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Georgia" panose="02040502050405020303" pitchFamily="18" charset="0"/>
              <a:buChar char="―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Georgia" panose="02040502050405020303" pitchFamily="18" charset="0"/>
              <a:buChar char="―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>
                <a:solidFill>
                  <a:schemeClr val="accent1"/>
                </a:solidFill>
                <a:latin typeface="+mj-lt"/>
              </a:rPr>
              <a:t>Knockoff for FDR control </a:t>
            </a:r>
            <a:endParaRPr lang="en-AU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022C0CF-AD55-E319-70BC-C553706BD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51" y="6037383"/>
            <a:ext cx="11618087" cy="69100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66168AA-B17A-A785-C3DC-47E822DEF2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065" y="2340792"/>
            <a:ext cx="5795087" cy="271644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7CB5C5FF-0494-5F65-EC7D-37092ADDC1B8}"/>
              </a:ext>
            </a:extLst>
          </p:cNvPr>
          <p:cNvSpPr txBox="1"/>
          <p:nvPr/>
        </p:nvSpPr>
        <p:spPr>
          <a:xfrm>
            <a:off x="1009345" y="5057238"/>
            <a:ext cx="2823297" cy="768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300000"/>
              </a:lnSpc>
            </a:pPr>
            <a:r>
              <a:rPr lang="en-US" altLang="zh-CN" dirty="0">
                <a:solidFill>
                  <a:srgbClr val="002060"/>
                </a:solidFill>
              </a:rPr>
              <a:t>Original data with </a:t>
            </a:r>
            <a:r>
              <a:rPr lang="en-US" altLang="zh-CN" dirty="0">
                <a:solidFill>
                  <a:schemeClr val="accent3"/>
                </a:solidFill>
              </a:rPr>
              <a:t>signals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291DBB5-D042-8912-AF81-48CB184456F6}"/>
              </a:ext>
            </a:extLst>
          </p:cNvPr>
          <p:cNvSpPr txBox="1"/>
          <p:nvPr/>
        </p:nvSpPr>
        <p:spPr>
          <a:xfrm>
            <a:off x="3826373" y="5069519"/>
            <a:ext cx="2763598" cy="768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300000"/>
              </a:lnSpc>
            </a:pPr>
            <a:r>
              <a:rPr lang="en-US" altLang="zh-CN" dirty="0">
                <a:solidFill>
                  <a:srgbClr val="002060"/>
                </a:solidFill>
              </a:rPr>
              <a:t>Fake data (all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irrelevant</a:t>
            </a:r>
            <a:r>
              <a:rPr lang="en-US" altLang="zh-CN" dirty="0">
                <a:solidFill>
                  <a:srgbClr val="002060"/>
                </a:solidFill>
              </a:rPr>
              <a:t>)</a:t>
            </a:r>
            <a:endParaRPr lang="en-US" altLang="zh-CN" dirty="0">
              <a:solidFill>
                <a:schemeClr val="accent3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7524DC7-E174-2C57-1823-914D8C555125}"/>
              </a:ext>
            </a:extLst>
          </p:cNvPr>
          <p:cNvSpPr txBox="1"/>
          <p:nvPr/>
        </p:nvSpPr>
        <p:spPr>
          <a:xfrm>
            <a:off x="6983828" y="1543914"/>
            <a:ext cx="2732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CN" dirty="0">
                <a:solidFill>
                  <a:schemeClr val="accent1"/>
                </a:solidFill>
                <a:latin typeface="+mj-lt"/>
              </a:rPr>
              <a:t>Symmetric statistics:</a:t>
            </a:r>
            <a:endParaRPr lang="en-AU" altLang="zh-CN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82D97E82-22DB-BD77-7571-6C69904DB8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3829" y="3299052"/>
            <a:ext cx="4533258" cy="672716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4CA8B43F-E882-C99D-3F2A-DD3DBAC1422F}"/>
              </a:ext>
            </a:extLst>
          </p:cNvPr>
          <p:cNvSpPr txBox="1"/>
          <p:nvPr/>
        </p:nvSpPr>
        <p:spPr>
          <a:xfrm>
            <a:off x="6983828" y="2786655"/>
            <a:ext cx="36896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CN" dirty="0">
                <a:solidFill>
                  <a:schemeClr val="accent1"/>
                </a:solidFill>
                <a:latin typeface="+mj-lt"/>
              </a:rPr>
              <a:t>Variable selection:</a:t>
            </a:r>
            <a:endParaRPr lang="en-AU" altLang="zh-CN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693D9560-7BDD-9646-BEB2-B05A32CBC65C}"/>
              </a:ext>
            </a:extLst>
          </p:cNvPr>
          <p:cNvSpPr txBox="1"/>
          <p:nvPr/>
        </p:nvSpPr>
        <p:spPr>
          <a:xfrm>
            <a:off x="7021928" y="4864183"/>
            <a:ext cx="36896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CN" dirty="0">
                <a:solidFill>
                  <a:schemeClr val="accent1"/>
                </a:solidFill>
                <a:latin typeface="+mj-lt"/>
              </a:rPr>
              <a:t>FDR control: </a:t>
            </a:r>
            <a:endParaRPr lang="en-AU" altLang="zh-CN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C55BCF8A-09B5-51DB-CE3A-6B87ED9F11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1726" y="5346404"/>
            <a:ext cx="4107903" cy="726691"/>
          </a:xfrm>
          <a:prstGeom prst="rect">
            <a:avLst/>
          </a:prstGeom>
        </p:spPr>
      </p:pic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15B493CC-EB46-8302-AA70-14769B94A347}"/>
              </a:ext>
            </a:extLst>
          </p:cNvPr>
          <p:cNvCxnSpPr>
            <a:cxnSpLocks/>
          </p:cNvCxnSpPr>
          <p:nvPr/>
        </p:nvCxnSpPr>
        <p:spPr>
          <a:xfrm>
            <a:off x="3783654" y="2373446"/>
            <a:ext cx="0" cy="3692593"/>
          </a:xfrm>
          <a:prstGeom prst="line">
            <a:avLst/>
          </a:prstGeom>
          <a:ln w="190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灯片编号占位符 2">
            <a:extLst>
              <a:ext uri="{FF2B5EF4-FFF2-40B4-BE49-F238E27FC236}">
                <a16:creationId xmlns:a16="http://schemas.microsoft.com/office/drawing/2014/main" id="{DA3413FC-52CF-C59D-DBE8-98BBC893372B}"/>
              </a:ext>
            </a:extLst>
          </p:cNvPr>
          <p:cNvSpPr txBox="1">
            <a:spLocks/>
          </p:cNvSpPr>
          <p:nvPr/>
        </p:nvSpPr>
        <p:spPr>
          <a:xfrm>
            <a:off x="11708141" y="6538005"/>
            <a:ext cx="323899" cy="36953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zh-CN"/>
            </a:defPPr>
            <a:lvl1pPr marL="0" algn="r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C42BCC-44E8-4F98-A8FE-EAF16D8C1E6E}" type="slidenum">
              <a:rPr lang="en-AU" smtClean="0">
                <a:solidFill>
                  <a:schemeClr val="bg1"/>
                </a:solidFill>
              </a:rPr>
              <a:pPr/>
              <a:t>8</a:t>
            </a:fld>
            <a:endParaRPr lang="en-AU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B2B8BAD-1049-A645-735B-891948B8A6A8}"/>
                  </a:ext>
                </a:extLst>
              </p:cNvPr>
              <p:cNvSpPr txBox="1"/>
              <p:nvPr/>
            </p:nvSpPr>
            <p:spPr>
              <a:xfrm>
                <a:off x="4119363" y="1486736"/>
                <a:ext cx="197663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𝒁</m:t>
                      </m:r>
                      <m:r>
                        <a:rPr kumimoji="0" lang="en-US" altLang="zh-CN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′=(</m:t>
                      </m:r>
                      <m:r>
                        <a:rPr kumimoji="0" lang="en-US" altLang="zh-CN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𝑿</m:t>
                      </m:r>
                      <m:r>
                        <a:rPr kumimoji="0" lang="en-US" altLang="zh-CN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′</m:t>
                      </m:r>
                      <m:r>
                        <a:rPr kumimoji="0" lang="en-US" altLang="zh-C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,</m:t>
                      </m:r>
                      <m:r>
                        <a:rPr kumimoji="0" lang="en-US" altLang="zh-CN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𝒚</m:t>
                      </m:r>
                      <m:r>
                        <a:rPr kumimoji="0" lang="en-US" altLang="zh-CN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 </m:t>
                      </m:r>
                    </m:oMath>
                  </m:oMathPara>
                </a14:m>
                <a:endParaRPr kumimoji="0" lang="zh-CN" alt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B2B8BAD-1049-A645-735B-891948B8A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363" y="1486736"/>
                <a:ext cx="1976637" cy="461665"/>
              </a:xfrm>
              <a:prstGeom prst="rect">
                <a:avLst/>
              </a:prstGeom>
              <a:blipFill>
                <a:blip r:embed="rId7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F4844BD-F94E-D1A3-C2A2-ED8380E7F3BA}"/>
                  </a:ext>
                </a:extLst>
              </p:cNvPr>
              <p:cNvSpPr txBox="1"/>
              <p:nvPr/>
            </p:nvSpPr>
            <p:spPr>
              <a:xfrm>
                <a:off x="1447319" y="1555202"/>
                <a:ext cx="170376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𝒁</m:t>
                      </m:r>
                      <m:r>
                        <a:rPr kumimoji="0" lang="en-US" altLang="zh-CN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altLang="zh-CN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CN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𝑿</m:t>
                          </m:r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altLang="zh-CN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𝒚</m:t>
                          </m:r>
                        </m:e>
                      </m:d>
                    </m:oMath>
                  </m:oMathPara>
                </a14:m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F4844BD-F94E-D1A3-C2A2-ED8380E7F3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319" y="1555202"/>
                <a:ext cx="1703769" cy="369332"/>
              </a:xfrm>
              <a:prstGeom prst="rect">
                <a:avLst/>
              </a:prstGeom>
              <a:blipFill>
                <a:blip r:embed="rId8"/>
                <a:stretch>
                  <a:fillRect b="-262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C1F6A74A-32CD-B755-FC2C-A390141496A3}"/>
              </a:ext>
            </a:extLst>
          </p:cNvPr>
          <p:cNvCxnSpPr>
            <a:cxnSpLocks/>
          </p:cNvCxnSpPr>
          <p:nvPr/>
        </p:nvCxnSpPr>
        <p:spPr>
          <a:xfrm>
            <a:off x="3135671" y="1838784"/>
            <a:ext cx="983692" cy="0"/>
          </a:xfrm>
          <a:prstGeom prst="straightConnector1">
            <a:avLst/>
          </a:prstGeom>
          <a:ln w="38100">
            <a:solidFill>
              <a:srgbClr val="B01C2E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98C99A00-11CE-B916-082B-61CBEFFF81BB}"/>
              </a:ext>
            </a:extLst>
          </p:cNvPr>
          <p:cNvSpPr txBox="1"/>
          <p:nvPr/>
        </p:nvSpPr>
        <p:spPr>
          <a:xfrm>
            <a:off x="3066302" y="1498873"/>
            <a:ext cx="1151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B01C2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counterpart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B01C2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58D8DA31-D870-4D86-EE34-02711058D9CC}"/>
                  </a:ext>
                </a:extLst>
              </p:cNvPr>
              <p:cNvSpPr txBox="1"/>
              <p:nvPr/>
            </p:nvSpPr>
            <p:spPr>
              <a:xfrm>
                <a:off x="7071726" y="2107639"/>
                <a:ext cx="2763599" cy="3733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GB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𝑊</m:t>
                        </m:r>
                      </m:e>
                      <m:sub>
                        <m:r>
                          <a:rPr kumimoji="0" lang="en-GB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𝑗</m:t>
                        </m:r>
                      </m:sub>
                    </m:sSub>
                    <m:r>
                      <a:rPr kumimoji="0" lang="en-US" altLang="zh-CN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altLang="zh-CN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sgn</m:t>
                    </m:r>
                    <m:r>
                      <a:rPr kumimoji="0" lang="en-US" altLang="zh-CN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⁡(</m:t>
                    </m:r>
                    <m:sSub>
                      <m:sSubPr>
                        <m:ctrlP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zh-CN" alt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kumimoji="0" lang="en-GB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𝑗</m:t>
                        </m:r>
                      </m:sub>
                    </m:sSub>
                    <m:r>
                      <a:rPr kumimoji="0" lang="en-US" altLang="zh-CN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−</m:t>
                    </m:r>
                    <m:sSub>
                      <m:sSubPr>
                        <m:ctrlP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0" lang="en-US" altLang="zh-CN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zh-CN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𝛽</m:t>
                            </m:r>
                            <m: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e>
                        </m:acc>
                      </m:e>
                      <m:sub>
                        <m:r>
                          <a:rPr kumimoji="0" lang="en-GB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𝑗</m:t>
                        </m:r>
                      </m:sub>
                    </m:sSub>
                    <m:r>
                      <a:rPr kumimoji="0" lang="en-US" altLang="zh-CN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 * 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0" lang="en-US" altLang="zh-CN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zh-CN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kumimoji="0" lang="en-GB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𝑗</m:t>
                        </m:r>
                      </m:sub>
                    </m:sSub>
                  </m:oMath>
                </a14:m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|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58D8DA31-D870-4D86-EE34-02711058D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726" y="2107639"/>
                <a:ext cx="2763599" cy="373372"/>
              </a:xfrm>
              <a:prstGeom prst="rect">
                <a:avLst/>
              </a:prstGeom>
              <a:blipFill>
                <a:blip r:embed="rId9"/>
                <a:stretch>
                  <a:fillRect l="-3091" t="-21311" r="-4636" b="-344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EFCF4F87-D15F-38A5-6FE0-49A63288CF7C}"/>
                  </a:ext>
                </a:extLst>
              </p:cNvPr>
              <p:cNvSpPr txBox="1"/>
              <p:nvPr/>
            </p:nvSpPr>
            <p:spPr>
              <a:xfrm>
                <a:off x="6902860" y="4103094"/>
                <a:ext cx="2153847" cy="3538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𝑆</m:t>
                          </m:r>
                        </m:e>
                      </m:acc>
                      <m:r>
                        <a:rPr kumimoji="0" lang="en-US" altLang="zh-CN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𝑗</m:t>
                          </m:r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: </m:t>
                          </m:r>
                          <m:sSub>
                            <m:sSubPr>
                              <m:ctrlP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𝑊</m:t>
                              </m:r>
                            </m:e>
                            <m:sub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C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altLang="zh-CN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EFCF4F87-D15F-38A5-6FE0-49A63288C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860" y="4103094"/>
                <a:ext cx="2153847" cy="353815"/>
              </a:xfrm>
              <a:prstGeom prst="rect">
                <a:avLst/>
              </a:prstGeom>
              <a:blipFill>
                <a:blip r:embed="rId10"/>
                <a:stretch>
                  <a:fillRect t="-13793" b="-241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4028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5EECC02-CE04-72DE-A78A-D0C654BED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10" y="6064469"/>
            <a:ext cx="10990180" cy="391831"/>
          </a:xfrm>
          <a:prstGeom prst="rect">
            <a:avLst/>
          </a:prstGeom>
        </p:spPr>
      </p:pic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A4C5AC7A-B831-425C-AC0B-8632DF87C222}"/>
              </a:ext>
            </a:extLst>
          </p:cNvPr>
          <p:cNvGraphicFramePr/>
          <p:nvPr/>
        </p:nvGraphicFramePr>
        <p:xfrm>
          <a:off x="9779876" y="1583760"/>
          <a:ext cx="1438026" cy="2366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AADC737F-3BA7-84FD-8BBF-93217343EF88}"/>
                  </a:ext>
                </a:extLst>
              </p:cNvPr>
              <p:cNvSpPr txBox="1"/>
              <p:nvPr/>
            </p:nvSpPr>
            <p:spPr>
              <a:xfrm>
                <a:off x="720000" y="1453827"/>
                <a:ext cx="6317614" cy="50079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l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i="0" u="none" strike="noStrike" baseline="0" dirty="0">
                    <a:latin typeface="+mn-ea"/>
                  </a:rPr>
                  <a:t>Data generation:</a:t>
                </a:r>
              </a:p>
              <a:p>
                <a:pPr marL="742950" lvl="1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+mn-ea"/>
                  </a:rPr>
                  <a:t>Normal distributed design matrix</a:t>
                </a:r>
                <a:endParaRPr lang="en-US" altLang="zh-CN" sz="2000" i="0" u="none" strike="noStrike" baseline="0" dirty="0">
                  <a:latin typeface="+mn-ea"/>
                </a:endParaRPr>
              </a:p>
              <a:p>
                <a:pPr marL="742950" lvl="1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+mn-ea"/>
                  </a:rPr>
                  <a:t>Contamination proportions:</a:t>
                </a:r>
                <a:r>
                  <a:rPr lang="zh-CN" altLang="en-US" sz="2000" dirty="0">
                    <a:latin typeface="+mn-ea"/>
                  </a:rPr>
                  <a:t> </a:t>
                </a:r>
                <a:r>
                  <a:rPr lang="en-US" altLang="zh-CN" sz="2000" dirty="0">
                    <a:latin typeface="+mn-ea"/>
                  </a:rPr>
                  <a:t>5%</a:t>
                </a:r>
              </a:p>
              <a:p>
                <a:pPr marL="742950" lvl="1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i="0" u="none" strike="noStrike" baseline="0" dirty="0">
                    <a:latin typeface="+mn-ea"/>
                  </a:rPr>
                  <a:t>Correlation structure: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00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sz="2000" b="0" i="1" u="none" strike="noStrike" baseline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zh-CN" sz="2000" b="0" i="1" u="none" strike="noStrike" baseline="0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altLang="zh-CN" sz="20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u="none" strike="noStrike" baseline="0" smtClean="0">
                            <a:latin typeface="Cambria Math" panose="02040503050406030204" pitchFamily="18" charset="0"/>
                          </a:rPr>
                          <m:t>0.5</m:t>
                        </m:r>
                      </m:e>
                      <m:sup>
                        <m:r>
                          <a:rPr lang="en-US" altLang="zh-CN" sz="2000" b="0" i="1" u="none" strike="noStrike" baseline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sz="2000" b="0" i="1" u="none" strike="noStrike" baseline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b="0" i="1" u="none" strike="noStrike" baseline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b="0" i="1" u="none" strike="noStrike" baseline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2000" b="0" i="1" u="none" strike="noStrike" baseline="0" smtClean="0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</m:oMath>
                </a14:m>
                <a:endParaRPr lang="en-US" altLang="zh-CN" sz="2000" dirty="0">
                  <a:latin typeface="+mn-ea"/>
                </a:endParaRPr>
              </a:p>
              <a:p>
                <a:pPr marL="742950" lvl="1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+mn-ea"/>
                  </a:rPr>
                  <a:t>Proportion of relevant variables: 20% </a:t>
                </a:r>
              </a:p>
              <a:p>
                <a:pPr marL="742950" lvl="1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+mn-ea"/>
                  </a:rPr>
                  <a:t>Magnitude of </a:t>
                </a:r>
                <a:r>
                  <a:rPr lang="en-US" altLang="zh-CN" sz="2000" dirty="0" err="1">
                    <a:latin typeface="+mn-ea"/>
                  </a:rPr>
                  <a:t>Outlyingness</a:t>
                </a:r>
                <a:r>
                  <a:rPr lang="en-US" altLang="zh-CN" sz="2000" dirty="0">
                    <a:latin typeface="+mn-ea"/>
                  </a:rPr>
                  <a:t>: 0, 2, 4, …, 12, 14</a:t>
                </a:r>
              </a:p>
              <a:p>
                <a:pPr marL="742950" lvl="1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+mn-ea"/>
                  </a:rPr>
                  <a:t>FDR thresholds: 1%, 5%, 10%, 20% </a:t>
                </a:r>
              </a:p>
              <a:p>
                <a:pPr marL="285750" indent="-285750" algn="l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endParaRPr lang="en-US" altLang="zh-CN" sz="2000" i="0" u="none" strike="noStrike" baseline="0" dirty="0">
                  <a:latin typeface="+mn-ea"/>
                </a:endParaRP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AADC737F-3BA7-84FD-8BBF-93217343E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1453827"/>
                <a:ext cx="6317614" cy="5007974"/>
              </a:xfrm>
              <a:prstGeom prst="rect">
                <a:avLst/>
              </a:prstGeom>
              <a:blipFill>
                <a:blip r:embed="rId9"/>
                <a:stretch>
                  <a:fillRect l="-8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标题 32">
            <a:extLst>
              <a:ext uri="{FF2B5EF4-FFF2-40B4-BE49-F238E27FC236}">
                <a16:creationId xmlns:a16="http://schemas.microsoft.com/office/drawing/2014/main" id="{BDBA441A-8237-5378-13E5-221ABA970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Simulation</a:t>
            </a:r>
            <a:endParaRPr lang="zh-CN" altLang="en-US" dirty="0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FBA41186-5B5C-BC82-5F66-CFD5FA7D7E01}"/>
              </a:ext>
            </a:extLst>
          </p:cNvPr>
          <p:cNvSpPr txBox="1">
            <a:spLocks/>
          </p:cNvSpPr>
          <p:nvPr/>
        </p:nvSpPr>
        <p:spPr>
          <a:xfrm>
            <a:off x="649243" y="865356"/>
            <a:ext cx="6861900" cy="47591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Georgia" panose="02040502050405020303" pitchFamily="18" charset="0"/>
              <a:buChar char="―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Georgia" panose="02040502050405020303" pitchFamily="18" charset="0"/>
              <a:buChar char="―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>
                <a:solidFill>
                  <a:schemeClr val="accent1"/>
                </a:solidFill>
                <a:latin typeface="+mj-lt"/>
              </a:rPr>
              <a:t>Data Generation and Performance Metrics</a:t>
            </a:r>
            <a:endParaRPr lang="en-AU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CEF90EC-DEC4-1D48-3D86-2DC98083D663}"/>
              </a:ext>
            </a:extLst>
          </p:cNvPr>
          <p:cNvSpPr txBox="1"/>
          <p:nvPr/>
        </p:nvSpPr>
        <p:spPr>
          <a:xfrm>
            <a:off x="7198083" y="1513356"/>
            <a:ext cx="4672589" cy="3074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000" i="0" u="none" strike="noStrike" baseline="0" dirty="0">
                <a:latin typeface="+mn-ea"/>
              </a:rPr>
              <a:t>Performance Metrics: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+mn-ea"/>
              </a:rPr>
              <a:t>Empirical FDR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000" i="0" u="none" strike="noStrike" baseline="0" dirty="0">
                <a:latin typeface="+mn-ea"/>
              </a:rPr>
              <a:t>Power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+mn-ea"/>
              </a:rPr>
              <a:t>Matthew’s Correlation Coefficient (MCC)</a:t>
            </a:r>
            <a:endParaRPr lang="zh-CN" altLang="en-US" dirty="0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7796FAE1-8AF2-52D1-8F32-110C7B692B10}"/>
              </a:ext>
            </a:extLst>
          </p:cNvPr>
          <p:cNvCxnSpPr>
            <a:cxnSpLocks/>
          </p:cNvCxnSpPr>
          <p:nvPr/>
        </p:nvCxnSpPr>
        <p:spPr>
          <a:xfrm>
            <a:off x="7124700" y="1801586"/>
            <a:ext cx="9734" cy="4257382"/>
          </a:xfrm>
          <a:prstGeom prst="line">
            <a:avLst/>
          </a:prstGeom>
          <a:ln w="190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488744"/>
      </p:ext>
    </p:extLst>
  </p:cSld>
  <p:clrMapOvr>
    <a:masterClrMapping/>
  </p:clrMapOvr>
</p:sld>
</file>

<file path=ppt/theme/theme1.xml><?xml version="1.0" encoding="utf-8"?>
<a:theme xmlns:a="http://schemas.openxmlformats.org/drawingml/2006/main" name="MAC UNI BASIC_Round 1 Draft for feedback">
  <a:themeElements>
    <a:clrScheme name="MQU Colours">
      <a:dk1>
        <a:sysClr val="windowText" lastClr="000000"/>
      </a:dk1>
      <a:lt1>
        <a:sysClr val="window" lastClr="FFFFFF"/>
      </a:lt1>
      <a:dk2>
        <a:srgbClr val="D6D2C4"/>
      </a:dk2>
      <a:lt2>
        <a:srgbClr val="E6E4DC"/>
      </a:lt2>
      <a:accent1>
        <a:srgbClr val="A6192E"/>
      </a:accent1>
      <a:accent2>
        <a:srgbClr val="76232F"/>
      </a:accent2>
      <a:accent3>
        <a:srgbClr val="D6001C"/>
      </a:accent3>
      <a:accent4>
        <a:srgbClr val="C6007E"/>
      </a:accent4>
      <a:accent5>
        <a:srgbClr val="80225F"/>
      </a:accent5>
      <a:accent6>
        <a:srgbClr val="373A36"/>
      </a:accent6>
      <a:hlink>
        <a:srgbClr val="A6192E"/>
      </a:hlink>
      <a:folHlink>
        <a:srgbClr val="954F72"/>
      </a:folHlink>
    </a:clrScheme>
    <a:fontScheme name="MQ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2" id="{89F34899-5AB1-3E4C-80E6-90385AB38B69}" vid="{3D4014BA-2F34-F647-9D40-0B641625A085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82c514c1-a717-4087-be06-d40d2070ad52}" enabled="0" method="" siteId="{82c514c1-a717-4087-be06-d40d2070ad5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2487</TotalTime>
  <Words>603</Words>
  <Application>Microsoft Office PowerPoint</Application>
  <PresentationFormat>宽屏</PresentationFormat>
  <Paragraphs>135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Times-Roman</vt:lpstr>
      <vt:lpstr>等线</vt:lpstr>
      <vt:lpstr>Arial</vt:lpstr>
      <vt:lpstr>Cambria Math</vt:lpstr>
      <vt:lpstr>Georgia</vt:lpstr>
      <vt:lpstr>Times New Roman</vt:lpstr>
      <vt:lpstr>Wingdings</vt:lpstr>
      <vt:lpstr>MAC UNI BASIC_Round 1 Draft for feedback</vt:lpstr>
      <vt:lpstr>False Discovery Rate Controlled Robust Variable Selection Under Cellwise Contamination</vt:lpstr>
      <vt:lpstr>False Discovery Rate Controlled Robust Variable Selection Under Cellwise Contamination</vt:lpstr>
      <vt:lpstr>Background</vt:lpstr>
      <vt:lpstr>PowerPoint 演示文稿</vt:lpstr>
      <vt:lpstr>PowerPoint 演示文稿</vt:lpstr>
      <vt:lpstr>PowerPoint 演示文稿</vt:lpstr>
      <vt:lpstr>Method - GRALF</vt:lpstr>
      <vt:lpstr>PowerPoint 演示文稿</vt:lpstr>
      <vt:lpstr>Simulation</vt:lpstr>
      <vt:lpstr>Simulation Results (n&gt;p)</vt:lpstr>
      <vt:lpstr>Simulation Results (n&gt;p)</vt:lpstr>
      <vt:lpstr>Simulation Results (p&gt;n)</vt:lpstr>
      <vt:lpstr>Simulation Results (p&gt;n)</vt:lpstr>
      <vt:lpstr>Summary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False Discovery Rate Controlled Robust Variable Selection under Cellwise Contamination </dc:title>
  <dc:creator>Xiaoya Sun</dc:creator>
  <cp:lastModifiedBy>Xiaoya Sun</cp:lastModifiedBy>
  <cp:revision>2</cp:revision>
  <dcterms:created xsi:type="dcterms:W3CDTF">2025-11-06T01:06:44Z</dcterms:created>
  <dcterms:modified xsi:type="dcterms:W3CDTF">2025-11-27T14:19:35Z</dcterms:modified>
</cp:coreProperties>
</file>